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Light"/>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Light"/>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Light"/>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Light"/>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Light"/>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Light"/>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Light"/>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Light"/>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4B2137-B270-7A78-B524-E93DFB0CAA1D}" v="119" dt="2025-07-21T15:48:48.536"/>
    <p1510:client id="{86AFC9E0-5C04-06CE-04FA-F6A5E64329D4}" v="19" dt="2025-07-21T16:59:00.720"/>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E5EB"/>
          </a:solidFill>
        </a:fill>
      </a:tcStyle>
    </a:wholeTbl>
    <a:band2H>
      <a:tcTxStyle/>
      <a:tcStyle>
        <a:tcBdr/>
        <a:fill>
          <a:solidFill>
            <a:srgbClr val="E8F2F5"/>
          </a:solidFill>
        </a:fill>
      </a:tcStyle>
    </a:band2H>
    <a:firstCol>
      <a:tcTxStyle b="on" i="off">
        <a:font>
          <a:latin typeface="Carlito"/>
          <a:ea typeface="Carlito"/>
          <a:cs typeface="Carlito"/>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rlito"/>
          <a:ea typeface="Carlito"/>
          <a:cs typeface="Carlito"/>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rlito"/>
          <a:ea typeface="Carlito"/>
          <a:cs typeface="Carlito"/>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DBD0"/>
          </a:solidFill>
        </a:fill>
      </a:tcStyle>
    </a:wholeTbl>
    <a:band2H>
      <a:tcTxStyle/>
      <a:tcStyle>
        <a:tcBdr/>
        <a:fill>
          <a:solidFill>
            <a:srgbClr val="EFEEE9"/>
          </a:solidFill>
        </a:fill>
      </a:tcStyle>
    </a:band2H>
    <a:firstCol>
      <a:tcTxStyle b="on" i="off">
        <a:font>
          <a:latin typeface="Carlito"/>
          <a:ea typeface="Carlito"/>
          <a:cs typeface="Carlito"/>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rlito"/>
          <a:ea typeface="Carlito"/>
          <a:cs typeface="Carlito"/>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rlito"/>
          <a:ea typeface="Carlito"/>
          <a:cs typeface="Carlito"/>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8E2DE"/>
          </a:solidFill>
        </a:fill>
      </a:tcStyle>
    </a:wholeTbl>
    <a:band2H>
      <a:tcTxStyle/>
      <a:tcStyle>
        <a:tcBdr/>
        <a:fill>
          <a:solidFill>
            <a:srgbClr val="ECF1EF"/>
          </a:solidFill>
        </a:fill>
      </a:tcStyle>
    </a:band2H>
    <a:firstCol>
      <a:tcTxStyle b="on" i="off">
        <a:font>
          <a:latin typeface="Carlito"/>
          <a:ea typeface="Carlito"/>
          <a:cs typeface="Carlito"/>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rlito"/>
          <a:ea typeface="Carlito"/>
          <a:cs typeface="Carlito"/>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rlito"/>
          <a:ea typeface="Carlito"/>
          <a:cs typeface="Carlito"/>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rlito"/>
          <a:ea typeface="Carlito"/>
          <a:cs typeface="Carlit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rlito"/>
          <a:ea typeface="Carlito"/>
          <a:cs typeface="Carlito"/>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rlito"/>
          <a:ea typeface="Carlito"/>
          <a:cs typeface="Carlito"/>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rlito"/>
          <a:ea typeface="Carlito"/>
          <a:cs typeface="Carlito"/>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rlito"/>
          <a:ea typeface="Carlito"/>
          <a:cs typeface="Carlito"/>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rlito"/>
          <a:ea typeface="Carlito"/>
          <a:cs typeface="Carlito"/>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arlito"/>
          <a:ea typeface="Carlito"/>
          <a:cs typeface="Carlito"/>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rlito"/>
          <a:ea typeface="Carlito"/>
          <a:cs typeface="Carlito"/>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rlito"/>
          <a:ea typeface="Carlito"/>
          <a:cs typeface="Carlito"/>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Linton" userId="S::kabrams4@uwo.ca::d69340c2-25db-4aac-8ea3-8a3bb1ff0964" providerId="AD" clId="Web-{4A4B2137-B270-7A78-B524-E93DFB0CAA1D}"/>
    <pc:docChg chg="addSld delSld modSld">
      <pc:chgData name="Kelly Linton" userId="S::kabrams4@uwo.ca::d69340c2-25db-4aac-8ea3-8a3bb1ff0964" providerId="AD" clId="Web-{4A4B2137-B270-7A78-B524-E93DFB0CAA1D}" dt="2025-07-21T15:48:48.224" v="119" actId="20577"/>
      <pc:docMkLst>
        <pc:docMk/>
      </pc:docMkLst>
      <pc:sldChg chg="modSp">
        <pc:chgData name="Kelly Linton" userId="S::kabrams4@uwo.ca::d69340c2-25db-4aac-8ea3-8a3bb1ff0964" providerId="AD" clId="Web-{4A4B2137-B270-7A78-B524-E93DFB0CAA1D}" dt="2025-07-21T13:27:30.916" v="50" actId="14100"/>
        <pc:sldMkLst>
          <pc:docMk/>
          <pc:sldMk cId="0" sldId="256"/>
        </pc:sldMkLst>
        <pc:spChg chg="mod">
          <ac:chgData name="Kelly Linton" userId="S::kabrams4@uwo.ca::d69340c2-25db-4aac-8ea3-8a3bb1ff0964" providerId="AD" clId="Web-{4A4B2137-B270-7A78-B524-E93DFB0CAA1D}" dt="2025-07-21T13:27:26.557" v="49" actId="14100"/>
          <ac:spMkLst>
            <pc:docMk/>
            <pc:sldMk cId="0" sldId="256"/>
            <ac:spMk id="115" creationId="{00000000-0000-0000-0000-000000000000}"/>
          </ac:spMkLst>
        </pc:spChg>
        <pc:spChg chg="mod">
          <ac:chgData name="Kelly Linton" userId="S::kabrams4@uwo.ca::d69340c2-25db-4aac-8ea3-8a3bb1ff0964" providerId="AD" clId="Web-{4A4B2137-B270-7A78-B524-E93DFB0CAA1D}" dt="2025-07-21T13:27:30.916" v="50" actId="14100"/>
          <ac:spMkLst>
            <pc:docMk/>
            <pc:sldMk cId="0" sldId="256"/>
            <ac:spMk id="116" creationId="{00000000-0000-0000-0000-000000000000}"/>
          </ac:spMkLst>
        </pc:spChg>
      </pc:sldChg>
      <pc:sldChg chg="modSp">
        <pc:chgData name="Kelly Linton" userId="S::kabrams4@uwo.ca::d69340c2-25db-4aac-8ea3-8a3bb1ff0964" providerId="AD" clId="Web-{4A4B2137-B270-7A78-B524-E93DFB0CAA1D}" dt="2025-07-21T15:48:48.224" v="119" actId="20577"/>
        <pc:sldMkLst>
          <pc:docMk/>
          <pc:sldMk cId="0" sldId="269"/>
        </pc:sldMkLst>
        <pc:spChg chg="mod">
          <ac:chgData name="Kelly Linton" userId="S::kabrams4@uwo.ca::d69340c2-25db-4aac-8ea3-8a3bb1ff0964" providerId="AD" clId="Web-{4A4B2137-B270-7A78-B524-E93DFB0CAA1D}" dt="2025-07-21T15:48:48.224" v="119" actId="20577"/>
          <ac:spMkLst>
            <pc:docMk/>
            <pc:sldMk cId="0" sldId="269"/>
            <ac:spMk id="157" creationId="{00000000-0000-0000-0000-000000000000}"/>
          </ac:spMkLst>
        </pc:spChg>
      </pc:sldChg>
      <pc:sldChg chg="modSp">
        <pc:chgData name="Kelly Linton" userId="S::kabrams4@uwo.ca::d69340c2-25db-4aac-8ea3-8a3bb1ff0964" providerId="AD" clId="Web-{4A4B2137-B270-7A78-B524-E93DFB0CAA1D}" dt="2025-07-21T15:23:06.443" v="75" actId="20577"/>
        <pc:sldMkLst>
          <pc:docMk/>
          <pc:sldMk cId="0" sldId="283"/>
        </pc:sldMkLst>
        <pc:spChg chg="mod">
          <ac:chgData name="Kelly Linton" userId="S::kabrams4@uwo.ca::d69340c2-25db-4aac-8ea3-8a3bb1ff0964" providerId="AD" clId="Web-{4A4B2137-B270-7A78-B524-E93DFB0CAA1D}" dt="2025-07-21T15:23:06.443" v="75" actId="20577"/>
          <ac:spMkLst>
            <pc:docMk/>
            <pc:sldMk cId="0" sldId="283"/>
            <ac:spMk id="199" creationId="{00000000-0000-0000-0000-000000000000}"/>
          </ac:spMkLst>
        </pc:spChg>
      </pc:sldChg>
      <pc:sldChg chg="modSp">
        <pc:chgData name="Kelly Linton" userId="S::kabrams4@uwo.ca::d69340c2-25db-4aac-8ea3-8a3bb1ff0964" providerId="AD" clId="Web-{4A4B2137-B270-7A78-B524-E93DFB0CAA1D}" dt="2025-07-21T13:26:46.697" v="44" actId="20577"/>
        <pc:sldMkLst>
          <pc:docMk/>
          <pc:sldMk cId="1540262673" sldId="284"/>
        </pc:sldMkLst>
        <pc:spChg chg="mod">
          <ac:chgData name="Kelly Linton" userId="S::kabrams4@uwo.ca::d69340c2-25db-4aac-8ea3-8a3bb1ff0964" providerId="AD" clId="Web-{4A4B2137-B270-7A78-B524-E93DFB0CAA1D}" dt="2025-07-21T13:26:46.697" v="44" actId="20577"/>
          <ac:spMkLst>
            <pc:docMk/>
            <pc:sldMk cId="1540262673" sldId="284"/>
            <ac:spMk id="3" creationId="{2BEC0875-3355-1422-3B6B-F7937B2BC79E}"/>
          </ac:spMkLst>
        </pc:spChg>
      </pc:sldChg>
      <pc:sldChg chg="addSp delSp modSp new mod modClrScheme chgLayout">
        <pc:chgData name="Kelly Linton" userId="S::kabrams4@uwo.ca::d69340c2-25db-4aac-8ea3-8a3bb1ff0964" providerId="AD" clId="Web-{4A4B2137-B270-7A78-B524-E93DFB0CAA1D}" dt="2025-07-21T13:26:24.025" v="41"/>
        <pc:sldMkLst>
          <pc:docMk/>
          <pc:sldMk cId="53552216" sldId="285"/>
        </pc:sldMkLst>
        <pc:spChg chg="mod">
          <ac:chgData name="Kelly Linton" userId="S::kabrams4@uwo.ca::d69340c2-25db-4aac-8ea3-8a3bb1ff0964" providerId="AD" clId="Web-{4A4B2137-B270-7A78-B524-E93DFB0CAA1D}" dt="2025-07-21T13:26:24.025" v="41"/>
          <ac:spMkLst>
            <pc:docMk/>
            <pc:sldMk cId="53552216" sldId="285"/>
            <ac:spMk id="2" creationId="{FA8C614C-A24E-370A-FBCA-250F6ABB184B}"/>
          </ac:spMkLst>
        </pc:spChg>
        <pc:spChg chg="del">
          <ac:chgData name="Kelly Linton" userId="S::kabrams4@uwo.ca::d69340c2-25db-4aac-8ea3-8a3bb1ff0964" providerId="AD" clId="Web-{4A4B2137-B270-7A78-B524-E93DFB0CAA1D}" dt="2025-07-21T13:26:24.025" v="41"/>
          <ac:spMkLst>
            <pc:docMk/>
            <pc:sldMk cId="53552216" sldId="285"/>
            <ac:spMk id="3" creationId="{CFC44E98-9032-2674-10D4-C68DB02255CF}"/>
          </ac:spMkLst>
        </pc:spChg>
        <pc:picChg chg="add">
          <ac:chgData name="Kelly Linton" userId="S::kabrams4@uwo.ca::d69340c2-25db-4aac-8ea3-8a3bb1ff0964" providerId="AD" clId="Web-{4A4B2137-B270-7A78-B524-E93DFB0CAA1D}" dt="2025-07-21T13:26:24.025" v="41"/>
          <ac:picMkLst>
            <pc:docMk/>
            <pc:sldMk cId="53552216" sldId="285"/>
            <ac:picMk id="5" creationId="{3747BD00-80A2-F8CB-B130-08F83682C9A9}"/>
          </ac:picMkLst>
        </pc:picChg>
      </pc:sldChg>
      <pc:sldChg chg="new del">
        <pc:chgData name="Kelly Linton" userId="S::kabrams4@uwo.ca::d69340c2-25db-4aac-8ea3-8a3bb1ff0964" providerId="AD" clId="Web-{4A4B2137-B270-7A78-B524-E93DFB0CAA1D}" dt="2025-07-21T13:25:52.274" v="31"/>
        <pc:sldMkLst>
          <pc:docMk/>
          <pc:sldMk cId="397411785" sldId="285"/>
        </pc:sldMkLst>
      </pc:sldChg>
      <pc:sldChg chg="new del">
        <pc:chgData name="Kelly Linton" userId="S::kabrams4@uwo.ca::d69340c2-25db-4aac-8ea3-8a3bb1ff0964" providerId="AD" clId="Web-{4A4B2137-B270-7A78-B524-E93DFB0CAA1D}" dt="2025-07-21T13:25:52.821" v="32"/>
        <pc:sldMkLst>
          <pc:docMk/>
          <pc:sldMk cId="1938515840" sldId="286"/>
        </pc:sldMkLst>
      </pc:sldChg>
      <pc:sldChg chg="new del">
        <pc:chgData name="Kelly Linton" userId="S::kabrams4@uwo.ca::d69340c2-25db-4aac-8ea3-8a3bb1ff0964" providerId="AD" clId="Web-{4A4B2137-B270-7A78-B524-E93DFB0CAA1D}" dt="2025-07-21T13:25:55.587" v="33"/>
        <pc:sldMkLst>
          <pc:docMk/>
          <pc:sldMk cId="2782381228" sldId="287"/>
        </pc:sldMkLst>
      </pc:sldChg>
    </pc:docChg>
  </pc:docChgLst>
  <pc:docChgLst>
    <pc:chgData name="Kelly Linton" userId="S::kabrams4@uwo.ca::d69340c2-25db-4aac-8ea3-8a3bb1ff0964" providerId="AD" clId="Web-{86AFC9E0-5C04-06CE-04FA-F6A5E64329D4}"/>
    <pc:docChg chg="modSld">
      <pc:chgData name="Kelly Linton" userId="S::kabrams4@uwo.ca::d69340c2-25db-4aac-8ea3-8a3bb1ff0964" providerId="AD" clId="Web-{86AFC9E0-5C04-06CE-04FA-F6A5E64329D4}" dt="2025-07-21T16:59:00.720" v="8" actId="20577"/>
      <pc:docMkLst>
        <pc:docMk/>
      </pc:docMkLst>
      <pc:sldChg chg="modSp">
        <pc:chgData name="Kelly Linton" userId="S::kabrams4@uwo.ca::d69340c2-25db-4aac-8ea3-8a3bb1ff0964" providerId="AD" clId="Web-{86AFC9E0-5C04-06CE-04FA-F6A5E64329D4}" dt="2025-07-21T16:59:00.720" v="8" actId="20577"/>
        <pc:sldMkLst>
          <pc:docMk/>
          <pc:sldMk cId="0" sldId="256"/>
        </pc:sldMkLst>
        <pc:spChg chg="mod">
          <ac:chgData name="Kelly Linton" userId="S::kabrams4@uwo.ca::d69340c2-25db-4aac-8ea3-8a3bb1ff0964" providerId="AD" clId="Web-{86AFC9E0-5C04-06CE-04FA-F6A5E64329D4}" dt="2025-07-21T16:59:00.720" v="8" actId="20577"/>
          <ac:spMkLst>
            <pc:docMk/>
            <pc:sldMk cId="0" sldId="256"/>
            <ac:spMk id="10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 name="Shape 102"/>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 name="Shape 10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Light"/>
      </a:defRPr>
    </a:lvl1pPr>
    <a:lvl2pPr indent="228600" defTabSz="457200" latinLnBrk="0">
      <a:defRPr sz="1200">
        <a:latin typeface="+mn-lt"/>
        <a:ea typeface="+mn-ea"/>
        <a:cs typeface="+mn-cs"/>
        <a:sym typeface="Calibri Light"/>
      </a:defRPr>
    </a:lvl2pPr>
    <a:lvl3pPr indent="457200" defTabSz="457200" latinLnBrk="0">
      <a:defRPr sz="1200">
        <a:latin typeface="+mn-lt"/>
        <a:ea typeface="+mn-ea"/>
        <a:cs typeface="+mn-cs"/>
        <a:sym typeface="Calibri Light"/>
      </a:defRPr>
    </a:lvl3pPr>
    <a:lvl4pPr indent="685800" defTabSz="457200" latinLnBrk="0">
      <a:defRPr sz="1200">
        <a:latin typeface="+mn-lt"/>
        <a:ea typeface="+mn-ea"/>
        <a:cs typeface="+mn-cs"/>
        <a:sym typeface="Calibri Light"/>
      </a:defRPr>
    </a:lvl4pPr>
    <a:lvl5pPr indent="914400" defTabSz="457200" latinLnBrk="0">
      <a:defRPr sz="1200">
        <a:latin typeface="+mn-lt"/>
        <a:ea typeface="+mn-ea"/>
        <a:cs typeface="+mn-cs"/>
        <a:sym typeface="Calibri Light"/>
      </a:defRPr>
    </a:lvl5pPr>
    <a:lvl6pPr indent="1143000" defTabSz="457200" latinLnBrk="0">
      <a:defRPr sz="1200">
        <a:latin typeface="+mn-lt"/>
        <a:ea typeface="+mn-ea"/>
        <a:cs typeface="+mn-cs"/>
        <a:sym typeface="Calibri Light"/>
      </a:defRPr>
    </a:lvl6pPr>
    <a:lvl7pPr indent="1371600" defTabSz="457200" latinLnBrk="0">
      <a:defRPr sz="1200">
        <a:latin typeface="+mn-lt"/>
        <a:ea typeface="+mn-ea"/>
        <a:cs typeface="+mn-cs"/>
        <a:sym typeface="Calibri Light"/>
      </a:defRPr>
    </a:lvl7pPr>
    <a:lvl8pPr indent="1600200" defTabSz="457200" latinLnBrk="0">
      <a:defRPr sz="1200">
        <a:latin typeface="+mn-lt"/>
        <a:ea typeface="+mn-ea"/>
        <a:cs typeface="+mn-cs"/>
        <a:sym typeface="Calibri Light"/>
      </a:defRPr>
    </a:lvl8pPr>
    <a:lvl9pPr indent="1828800" defTabSz="457200" latinLnBrk="0">
      <a:defRPr sz="1200">
        <a:latin typeface="+mn-lt"/>
        <a:ea typeface="+mn-ea"/>
        <a:cs typeface="+mn-cs"/>
        <a:sym typeface="Calibri Light"/>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Good to note here that different Faculties at Western get allocations for each </a:t>
            </a:r>
            <a:r>
              <a:rPr lang="en-US" err="1"/>
              <a:t>Tricouncil</a:t>
            </a:r>
            <a:r>
              <a:rPr lang="en-US"/>
              <a:t>.  FSS gets a lot of SSHRCs, for ex. Almost all our students apply for SSHRC. </a:t>
            </a:r>
          </a:p>
        </p:txBody>
      </p:sp>
    </p:spTree>
    <p:extLst>
      <p:ext uri="{BB962C8B-B14F-4D97-AF65-F5344CB8AC3E}">
        <p14:creationId xmlns:p14="http://schemas.microsoft.com/office/powerpoint/2010/main" val="3930584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Help them help you by giving them the info they need to write an outstanding letter.</a:t>
            </a:r>
          </a:p>
        </p:txBody>
      </p:sp>
    </p:spTree>
    <p:extLst>
      <p:ext uri="{BB962C8B-B14F-4D97-AF65-F5344CB8AC3E}">
        <p14:creationId xmlns:p14="http://schemas.microsoft.com/office/powerpoint/2010/main" val="298308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Really? They can set a deadline?</a:t>
            </a:r>
          </a:p>
        </p:txBody>
      </p:sp>
    </p:spTree>
    <p:extLst>
      <p:ext uri="{BB962C8B-B14F-4D97-AF65-F5344CB8AC3E}">
        <p14:creationId xmlns:p14="http://schemas.microsoft.com/office/powerpoint/2010/main" val="4094319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Label these clearly so reviewers can tell what your contributions are. </a:t>
            </a:r>
          </a:p>
        </p:txBody>
      </p:sp>
    </p:spTree>
    <p:extLst>
      <p:ext uri="{BB962C8B-B14F-4D97-AF65-F5344CB8AC3E}">
        <p14:creationId xmlns:p14="http://schemas.microsoft.com/office/powerpoint/2010/main" val="3716792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You may not even need to complete this section. </a:t>
            </a:r>
          </a:p>
        </p:txBody>
      </p:sp>
    </p:spTree>
    <p:extLst>
      <p:ext uri="{BB962C8B-B14F-4D97-AF65-F5344CB8AC3E}">
        <p14:creationId xmlns:p14="http://schemas.microsoft.com/office/powerpoint/2010/main" val="3440601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08197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accent1"/>
        </a:solidFill>
        <a:effectLst/>
      </p:bgPr>
    </p:bg>
    <p:spTree>
      <p:nvGrpSpPr>
        <p:cNvPr id="1" name=""/>
        <p:cNvGrpSpPr/>
        <p:nvPr/>
      </p:nvGrpSpPr>
      <p:grpSpPr>
        <a:xfrm>
          <a:off x="0" y="0"/>
          <a:ext cx="0" cy="0"/>
          <a:chOff x="0" y="0"/>
          <a:chExt cx="0" cy="0"/>
        </a:xfrm>
      </p:grpSpPr>
      <p:sp>
        <p:nvSpPr>
          <p:cNvPr id="11" name="Rectangle 3"/>
          <p:cNvSpPr/>
          <p:nvPr/>
        </p:nvSpPr>
        <p:spPr>
          <a:xfrm>
            <a:off x="0" y="0"/>
            <a:ext cx="12192000" cy="6858000"/>
          </a:xfrm>
          <a:prstGeom prst="rect">
            <a:avLst/>
          </a:prstGeom>
          <a:solidFill>
            <a:schemeClr val="accent1"/>
          </a:solidFill>
          <a:ln w="12700">
            <a:miter lim="400000"/>
          </a:ln>
        </p:spPr>
        <p:txBody>
          <a:bodyPr lIns="45719" rIns="45719"/>
          <a:lstStyle/>
          <a:p>
            <a:endParaRPr/>
          </a:p>
        </p:txBody>
      </p:sp>
      <p:sp>
        <p:nvSpPr>
          <p:cNvPr id="12" name="Title Text"/>
          <p:cNvSpPr txBox="1">
            <a:spLocks noGrp="1"/>
          </p:cNvSpPr>
          <p:nvPr>
            <p:ph type="title"/>
          </p:nvPr>
        </p:nvSpPr>
        <p:spPr>
          <a:xfrm>
            <a:off x="603504" y="770467"/>
            <a:ext cx="10782301" cy="3352801"/>
          </a:xfrm>
          <a:prstGeom prst="rect">
            <a:avLst/>
          </a:prstGeom>
        </p:spPr>
        <p:txBody>
          <a:bodyPr anchor="b"/>
          <a:lstStyle>
            <a:lvl1pPr>
              <a:lnSpc>
                <a:spcPct val="80000"/>
              </a:lnSpc>
              <a:defRPr sz="8800">
                <a:solidFill>
                  <a:srgbClr val="FFFFFF"/>
                </a:solidFill>
              </a:defRPr>
            </a:lvl1pPr>
          </a:lstStyle>
          <a:p>
            <a:r>
              <a:t>Title Text</a:t>
            </a:r>
          </a:p>
        </p:txBody>
      </p:sp>
      <p:sp>
        <p:nvSpPr>
          <p:cNvPr id="13" name="Body Level One…"/>
          <p:cNvSpPr txBox="1">
            <a:spLocks noGrp="1"/>
          </p:cNvSpPr>
          <p:nvPr>
            <p:ph type="body" sz="quarter" idx="1"/>
          </p:nvPr>
        </p:nvSpPr>
        <p:spPr>
          <a:xfrm>
            <a:off x="667512" y="4206876"/>
            <a:ext cx="9228202" cy="1645921"/>
          </a:xfrm>
          <a:prstGeom prst="rect">
            <a:avLst/>
          </a:prstGeom>
        </p:spPr>
        <p:txBody>
          <a:bodyPr/>
          <a:lstStyle>
            <a:lvl1pPr marL="0" indent="0">
              <a:buSzTx/>
              <a:buFontTx/>
              <a:buNone/>
              <a:defRPr sz="3200">
                <a:solidFill>
                  <a:srgbClr val="FFFFFF"/>
                </a:solidFill>
              </a:defRPr>
            </a:lvl1pPr>
            <a:lvl2pPr marL="0" indent="457200">
              <a:buSzTx/>
              <a:buFontTx/>
              <a:buNone/>
              <a:defRPr sz="3200">
                <a:solidFill>
                  <a:srgbClr val="FFFFFF"/>
                </a:solidFill>
              </a:defRPr>
            </a:lvl2pPr>
            <a:lvl3pPr marL="0" indent="914400">
              <a:buSzTx/>
              <a:buFontTx/>
              <a:buNone/>
              <a:defRPr sz="3200">
                <a:solidFill>
                  <a:srgbClr val="FFFFFF"/>
                </a:solidFill>
              </a:defRPr>
            </a:lvl3pPr>
            <a:lvl4pPr marL="0" indent="1371600">
              <a:buSzTx/>
              <a:buFontTx/>
              <a:buNone/>
              <a:defRPr sz="3200">
                <a:solidFill>
                  <a:srgbClr val="FFFFFF"/>
                </a:solidFill>
              </a:defRPr>
            </a:lvl4pPr>
            <a:lvl5pPr marL="0" indent="1828800">
              <a:buSzTx/>
              <a:buFontTx/>
              <a:buNone/>
              <a:defRPr sz="3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prstGeom prst="rect">
            <a:avLst/>
          </a:prstGeom>
        </p:spPr>
        <p:txBody>
          <a:bodyPr/>
          <a:lstStyle>
            <a:lvl1pPr>
              <a:defRPr>
                <a:solidFill>
                  <a:srgbClr val="FFFFFF">
                    <a:alpha val="25000"/>
                  </a:srgbClr>
                </a:solidFill>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bg>
      <p:bgPr>
        <a:solidFill>
          <a:schemeClr val="accent1"/>
        </a:solidFill>
        <a:effectLst/>
      </p:bgPr>
    </p:bg>
    <p:spTree>
      <p:nvGrpSpPr>
        <p:cNvPr id="1" name=""/>
        <p:cNvGrpSpPr/>
        <p:nvPr/>
      </p:nvGrpSpPr>
      <p:grpSpPr>
        <a:xfrm>
          <a:off x="0" y="0"/>
          <a:ext cx="0" cy="0"/>
          <a:chOff x="0" y="0"/>
          <a:chExt cx="0" cy="0"/>
        </a:xfrm>
      </p:grpSpPr>
      <p:sp>
        <p:nvSpPr>
          <p:cNvPr id="93" name="Title Text"/>
          <p:cNvSpPr txBox="1">
            <a:spLocks noGrp="1"/>
          </p:cNvSpPr>
          <p:nvPr>
            <p:ph type="title"/>
          </p:nvPr>
        </p:nvSpPr>
        <p:spPr>
          <a:xfrm>
            <a:off x="649223" y="5418666"/>
            <a:ext cx="10780778" cy="613284"/>
          </a:xfrm>
          <a:prstGeom prst="rect">
            <a:avLst/>
          </a:prstGeom>
        </p:spPr>
        <p:txBody>
          <a:bodyPr anchor="b"/>
          <a:lstStyle>
            <a:lvl1pPr>
              <a:defRPr sz="3200">
                <a:solidFill>
                  <a:srgbClr val="FFFFFF"/>
                </a:solidFill>
              </a:defRPr>
            </a:lvl1pPr>
          </a:lstStyle>
          <a:p>
            <a:r>
              <a:t>Title Text</a:t>
            </a:r>
          </a:p>
        </p:txBody>
      </p:sp>
      <p:sp>
        <p:nvSpPr>
          <p:cNvPr id="94" name="Picture Placeholder 2"/>
          <p:cNvSpPr>
            <a:spLocks noGrp="1"/>
          </p:cNvSpPr>
          <p:nvPr>
            <p:ph type="pic" idx="21"/>
          </p:nvPr>
        </p:nvSpPr>
        <p:spPr>
          <a:xfrm>
            <a:off x="0" y="0"/>
            <a:ext cx="12192000" cy="5330953"/>
          </a:xfrm>
          <a:prstGeom prst="rect">
            <a:avLst/>
          </a:prstGeom>
        </p:spPr>
        <p:txBody>
          <a:bodyPr lIns="91439" rIns="91439">
            <a:noAutofit/>
          </a:bodyPr>
          <a:lstStyle/>
          <a:p>
            <a:endParaRPr/>
          </a:p>
        </p:txBody>
      </p:sp>
      <p:sp>
        <p:nvSpPr>
          <p:cNvPr id="95" name="Body Level One…"/>
          <p:cNvSpPr txBox="1">
            <a:spLocks noGrp="1"/>
          </p:cNvSpPr>
          <p:nvPr>
            <p:ph type="body" sz="quarter" idx="1"/>
          </p:nvPr>
        </p:nvSpPr>
        <p:spPr>
          <a:xfrm>
            <a:off x="676655" y="5909735"/>
            <a:ext cx="9229345" cy="533401"/>
          </a:xfrm>
          <a:prstGeom prst="rect">
            <a:avLst/>
          </a:prstGeom>
        </p:spPr>
        <p:txBody>
          <a:bodyPr/>
          <a:lstStyle>
            <a:lvl1pPr marL="0" indent="0">
              <a:lnSpc>
                <a:spcPct val="90000"/>
              </a:lnSpc>
              <a:buSzTx/>
              <a:buFontTx/>
              <a:buNone/>
              <a:defRPr sz="1400"/>
            </a:lvl1pPr>
            <a:lvl2pPr marL="0" indent="457200">
              <a:lnSpc>
                <a:spcPct val="90000"/>
              </a:lnSpc>
              <a:buSzTx/>
              <a:buFontTx/>
              <a:buNone/>
              <a:defRPr sz="1400"/>
            </a:lvl2pPr>
            <a:lvl3pPr marL="0" indent="914400">
              <a:lnSpc>
                <a:spcPct val="90000"/>
              </a:lnSpc>
              <a:buSzTx/>
              <a:buFontTx/>
              <a:buNone/>
              <a:defRPr sz="1400"/>
            </a:lvl3pPr>
            <a:lvl4pPr marL="0" indent="1371600">
              <a:lnSpc>
                <a:spcPct val="90000"/>
              </a:lnSpc>
              <a:buSzTx/>
              <a:buFontTx/>
              <a:buNone/>
              <a:defRPr sz="1400"/>
            </a:lvl4pPr>
            <a:lvl5pPr marL="0" indent="1828800">
              <a:lnSpc>
                <a:spcPct val="90000"/>
              </a:lnSpc>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96" name="Slide Number"/>
          <p:cNvSpPr txBox="1">
            <a:spLocks noGrp="1"/>
          </p:cNvSpPr>
          <p:nvPr>
            <p:ph type="sldNum" sz="quarter" idx="2"/>
          </p:nvPr>
        </p:nvSpPr>
        <p:spPr>
          <a:prstGeom prst="rect">
            <a:avLst/>
          </a:prstGeom>
        </p:spPr>
        <p:txBody>
          <a:bodyPr/>
          <a:lstStyle>
            <a:lvl1pPr>
              <a:defRPr>
                <a:solidFill>
                  <a:srgbClr val="FFFFFF">
                    <a:alpha val="25000"/>
                  </a:srgbClr>
                </a:solidFill>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1" name="Title Text"/>
          <p:cNvSpPr txBox="1">
            <a:spLocks noGrp="1"/>
          </p:cNvSpPr>
          <p:nvPr>
            <p:ph type="title"/>
          </p:nvPr>
        </p:nvSpPr>
        <p:spPr>
          <a:prstGeom prst="rect">
            <a:avLst/>
          </a:prstGeom>
        </p:spPr>
        <p:txBody>
          <a:bodyPr/>
          <a:lstStyle/>
          <a:p>
            <a:r>
              <a:t>Title Text</a:t>
            </a:r>
          </a:p>
        </p:txBody>
      </p:sp>
      <p:sp>
        <p:nvSpPr>
          <p:cNvPr id="22" name="Body Level One…"/>
          <p:cNvSpPr txBox="1">
            <a:spLocks noGrp="1"/>
          </p:cNvSpPr>
          <p:nvPr>
            <p:ph type="body" idx="1"/>
          </p:nvPr>
        </p:nvSpPr>
        <p:spPr>
          <a:xfrm>
            <a:off x="676655" y="2011679"/>
            <a:ext cx="10753726" cy="376618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0">
    <p:spTree>
      <p:nvGrpSpPr>
        <p:cNvPr id="1" name=""/>
        <p:cNvGrpSpPr/>
        <p:nvPr/>
      </p:nvGrpSpPr>
      <p:grpSpPr>
        <a:xfrm>
          <a:off x="0" y="0"/>
          <a:ext cx="0" cy="0"/>
          <a:chOff x="0" y="0"/>
          <a:chExt cx="0" cy="0"/>
        </a:xfrm>
      </p:grpSpPr>
      <p:sp>
        <p:nvSpPr>
          <p:cNvPr id="30" name="Title Text"/>
          <p:cNvSpPr txBox="1">
            <a:spLocks noGrp="1"/>
          </p:cNvSpPr>
          <p:nvPr>
            <p:ph type="title"/>
          </p:nvPr>
        </p:nvSpPr>
        <p:spPr>
          <a:prstGeom prst="rect">
            <a:avLst/>
          </a:prstGeom>
        </p:spPr>
        <p:txBody>
          <a:bodyPr/>
          <a:lstStyle/>
          <a:p>
            <a:r>
              <a:t>Title Text</a:t>
            </a:r>
          </a:p>
        </p:txBody>
      </p:sp>
      <p:sp>
        <p:nvSpPr>
          <p:cNvPr id="31" name="Body Level One…"/>
          <p:cNvSpPr txBox="1">
            <a:spLocks noGrp="1"/>
          </p:cNvSpPr>
          <p:nvPr>
            <p:ph type="body" idx="1"/>
          </p:nvPr>
        </p:nvSpPr>
        <p:spPr>
          <a:xfrm>
            <a:off x="676655" y="2011679"/>
            <a:ext cx="10753726" cy="376618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9" name="Title Text"/>
          <p:cNvSpPr txBox="1">
            <a:spLocks noGrp="1"/>
          </p:cNvSpPr>
          <p:nvPr>
            <p:ph type="title"/>
          </p:nvPr>
        </p:nvSpPr>
        <p:spPr>
          <a:xfrm>
            <a:off x="603504" y="767419"/>
            <a:ext cx="10780777" cy="3355848"/>
          </a:xfrm>
          <a:prstGeom prst="rect">
            <a:avLst/>
          </a:prstGeom>
        </p:spPr>
        <p:txBody>
          <a:bodyPr anchor="b"/>
          <a:lstStyle>
            <a:lvl1pPr>
              <a:lnSpc>
                <a:spcPct val="80000"/>
              </a:lnSpc>
              <a:defRPr sz="8800"/>
            </a:lvl1pPr>
          </a:lstStyle>
          <a:p>
            <a:r>
              <a:t>Title Text</a:t>
            </a:r>
          </a:p>
        </p:txBody>
      </p:sp>
      <p:sp>
        <p:nvSpPr>
          <p:cNvPr id="40" name="Body Level One…"/>
          <p:cNvSpPr txBox="1">
            <a:spLocks noGrp="1"/>
          </p:cNvSpPr>
          <p:nvPr>
            <p:ph type="body" sz="quarter" idx="1"/>
          </p:nvPr>
        </p:nvSpPr>
        <p:spPr>
          <a:xfrm>
            <a:off x="667512" y="4204208"/>
            <a:ext cx="9226296" cy="1645921"/>
          </a:xfrm>
          <a:prstGeom prst="rect">
            <a:avLst/>
          </a:prstGeom>
        </p:spPr>
        <p:txBody>
          <a:bodyPr/>
          <a:lstStyle>
            <a:lvl1pPr marL="0" indent="0">
              <a:buSzTx/>
              <a:buFontTx/>
              <a:buNone/>
              <a:defRPr sz="3200">
                <a:solidFill>
                  <a:srgbClr val="000000"/>
                </a:solidFill>
              </a:defRPr>
            </a:lvl1pPr>
            <a:lvl2pPr marL="0" indent="457200">
              <a:buSzTx/>
              <a:buFontTx/>
              <a:buNone/>
              <a:defRPr sz="3200">
                <a:solidFill>
                  <a:srgbClr val="000000"/>
                </a:solidFill>
              </a:defRPr>
            </a:lvl2pPr>
            <a:lvl3pPr marL="0" indent="914400">
              <a:buSzTx/>
              <a:buFontTx/>
              <a:buNone/>
              <a:defRPr sz="3200">
                <a:solidFill>
                  <a:srgbClr val="000000"/>
                </a:solidFill>
              </a:defRPr>
            </a:lvl3pPr>
            <a:lvl4pPr marL="0" indent="1371600">
              <a:buSzTx/>
              <a:buFontTx/>
              <a:buNone/>
              <a:defRPr sz="3200">
                <a:solidFill>
                  <a:srgbClr val="000000"/>
                </a:solidFill>
              </a:defRPr>
            </a:lvl4pPr>
            <a:lvl5pPr marL="0" indent="1828800">
              <a:buSzTx/>
              <a:buFontTx/>
              <a:buNone/>
              <a:defRPr sz="3200">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Body Level One…"/>
          <p:cNvSpPr txBox="1">
            <a:spLocks noGrp="1"/>
          </p:cNvSpPr>
          <p:nvPr>
            <p:ph type="body" sz="half" idx="1"/>
          </p:nvPr>
        </p:nvSpPr>
        <p:spPr>
          <a:xfrm>
            <a:off x="676655" y="1998134"/>
            <a:ext cx="4663442" cy="3767329"/>
          </a:xfrm>
          <a:prstGeom prst="rect">
            <a:avLst/>
          </a:prstGeom>
        </p:spPr>
        <p:txBody>
          <a:bodyPr/>
          <a:lstStyle>
            <a:lvl2pPr marL="416052" indent="-411480"/>
            <a:lvl3pPr marL="731520" indent="-731520"/>
            <a:lvl4pPr marL="1234440" indent="-1234440"/>
            <a:lvl5pPr marL="1645920" indent="-1645920"/>
          </a:lstStyle>
          <a:p>
            <a:r>
              <a:t>Body Level One</a:t>
            </a:r>
          </a:p>
          <a:p>
            <a:pPr lvl="1"/>
            <a:r>
              <a:t>Body Level Two</a:t>
            </a:r>
          </a:p>
          <a:p>
            <a:pPr lvl="2"/>
            <a:r>
              <a:t>Body Level Three</a:t>
            </a:r>
          </a:p>
          <a:p>
            <a:pPr lvl="3"/>
            <a:r>
              <a:t>Body Level Four</a:t>
            </a:r>
          </a:p>
          <a:p>
            <a:pPr lvl="4"/>
            <a:r>
              <a:t>Body Level Five</a:t>
            </a: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Body Level One…"/>
          <p:cNvSpPr txBox="1">
            <a:spLocks noGrp="1"/>
          </p:cNvSpPr>
          <p:nvPr>
            <p:ph type="body" sz="quarter" idx="1"/>
          </p:nvPr>
        </p:nvSpPr>
        <p:spPr>
          <a:xfrm>
            <a:off x="676655" y="2040466"/>
            <a:ext cx="4663442" cy="723401"/>
          </a:xfrm>
          <a:prstGeom prst="rect">
            <a:avLst/>
          </a:prstGeom>
        </p:spPr>
        <p:txBody>
          <a:bodyPr anchor="ctr"/>
          <a:lstStyle>
            <a:lvl1pPr marL="0" indent="0">
              <a:buSzTx/>
              <a:buFontTx/>
              <a:buNone/>
              <a:defRPr sz="2200" cap="all"/>
            </a:lvl1pPr>
            <a:lvl2pPr marL="0" indent="457200">
              <a:buSzTx/>
              <a:buFontTx/>
              <a:buNone/>
              <a:defRPr sz="2200" cap="all"/>
            </a:lvl2pPr>
            <a:lvl3pPr marL="0" indent="914400">
              <a:buSzTx/>
              <a:buFontTx/>
              <a:buNone/>
              <a:defRPr sz="2200" cap="all"/>
            </a:lvl3pPr>
            <a:lvl4pPr marL="0" indent="1371600">
              <a:buSzTx/>
              <a:buFontTx/>
              <a:buNone/>
              <a:defRPr sz="2200" cap="all"/>
            </a:lvl4pPr>
            <a:lvl5pPr marL="0" indent="1828800">
              <a:buSzTx/>
              <a:buFontTx/>
              <a:buNone/>
              <a:defRPr sz="2200" cap="all"/>
            </a:lvl5pPr>
          </a:lstStyle>
          <a:p>
            <a:r>
              <a:t>Body Level One</a:t>
            </a:r>
          </a:p>
          <a:p>
            <a:pPr lvl="1"/>
            <a:r>
              <a:t>Body Level Two</a:t>
            </a:r>
          </a:p>
          <a:p>
            <a:pPr lvl="2"/>
            <a:r>
              <a:t>Body Level Three</a:t>
            </a:r>
          </a:p>
          <a:p>
            <a:pPr lvl="3"/>
            <a:r>
              <a:t>Body Level Four</a:t>
            </a:r>
          </a:p>
          <a:p>
            <a:pPr lvl="4"/>
            <a:r>
              <a:t>Body Level Five</a:t>
            </a:r>
          </a:p>
        </p:txBody>
      </p:sp>
      <p:sp>
        <p:nvSpPr>
          <p:cNvPr id="59" name="Text Placeholder 4"/>
          <p:cNvSpPr>
            <a:spLocks noGrp="1"/>
          </p:cNvSpPr>
          <p:nvPr>
            <p:ph type="body" sz="quarter" idx="21"/>
          </p:nvPr>
        </p:nvSpPr>
        <p:spPr>
          <a:xfrm>
            <a:off x="6007608" y="2038435"/>
            <a:ext cx="4663441" cy="722377"/>
          </a:xfrm>
          <a:prstGeom prst="rect">
            <a:avLst/>
          </a:prstGeom>
        </p:spPr>
        <p:txBody>
          <a:bodyPr anchor="ctr"/>
          <a:lstStyle/>
          <a:p>
            <a:pPr marL="0" indent="0">
              <a:buSzTx/>
              <a:buFontTx/>
              <a:buNone/>
              <a:defRPr sz="2200" cap="all"/>
            </a:pPr>
            <a:endParaRPr/>
          </a:p>
        </p:txBody>
      </p:sp>
      <p:sp>
        <p:nvSpPr>
          <p:cNvPr id="6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7" name="Title Text"/>
          <p:cNvSpPr txBox="1">
            <a:spLocks noGrp="1"/>
          </p:cNvSpPr>
          <p:nvPr>
            <p:ph type="title"/>
          </p:nvPr>
        </p:nvSpPr>
        <p:spPr>
          <a:prstGeom prst="rect">
            <a:avLst/>
          </a:prstGeom>
        </p:spPr>
        <p:txBody>
          <a:bodyPr/>
          <a:lstStyle/>
          <a:p>
            <a:r>
              <a:t>Title Text</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82" name="Rectangle 1"/>
          <p:cNvSpPr/>
          <p:nvPr/>
        </p:nvSpPr>
        <p:spPr>
          <a:xfrm>
            <a:off x="7620000" y="0"/>
            <a:ext cx="4572000" cy="6858000"/>
          </a:xfrm>
          <a:prstGeom prst="rect">
            <a:avLst/>
          </a:prstGeom>
          <a:solidFill>
            <a:schemeClr val="accent1"/>
          </a:solidFill>
          <a:ln w="12700">
            <a:miter lim="400000"/>
          </a:ln>
        </p:spPr>
        <p:txBody>
          <a:bodyPr lIns="45719" rIns="45719"/>
          <a:lstStyle/>
          <a:p>
            <a:endParaRPr/>
          </a:p>
        </p:txBody>
      </p:sp>
      <p:sp>
        <p:nvSpPr>
          <p:cNvPr id="83" name="Title Text"/>
          <p:cNvSpPr txBox="1">
            <a:spLocks noGrp="1"/>
          </p:cNvSpPr>
          <p:nvPr>
            <p:ph type="title"/>
          </p:nvPr>
        </p:nvSpPr>
        <p:spPr>
          <a:xfrm>
            <a:off x="8261404" y="542282"/>
            <a:ext cx="3383281" cy="1920240"/>
          </a:xfrm>
          <a:prstGeom prst="rect">
            <a:avLst/>
          </a:prstGeom>
        </p:spPr>
        <p:txBody>
          <a:bodyPr anchor="b"/>
          <a:lstStyle>
            <a:lvl1pPr>
              <a:defRPr sz="4000">
                <a:solidFill>
                  <a:srgbClr val="FFFFFF"/>
                </a:solidFill>
              </a:defRPr>
            </a:lvl1pPr>
          </a:lstStyle>
          <a:p>
            <a:r>
              <a:t>Title Text</a:t>
            </a:r>
          </a:p>
        </p:txBody>
      </p:sp>
      <p:sp>
        <p:nvSpPr>
          <p:cNvPr id="84" name="Body Level One…"/>
          <p:cNvSpPr txBox="1">
            <a:spLocks noGrp="1"/>
          </p:cNvSpPr>
          <p:nvPr>
            <p:ph type="body" sz="half" idx="1"/>
          </p:nvPr>
        </p:nvSpPr>
        <p:spPr>
          <a:xfrm>
            <a:off x="762000" y="762000"/>
            <a:ext cx="6096000" cy="4572000"/>
          </a:xfrm>
          <a:prstGeom prst="rect">
            <a:avLst/>
          </a:prstGeom>
        </p:spPr>
        <p:txBody>
          <a:bodyPr/>
          <a:lstStyle>
            <a:lvl1pPr>
              <a:defRPr sz="3200"/>
            </a:lvl1pPr>
            <a:lvl2pPr marL="396457" indent="-391885">
              <a:defRPr sz="3200"/>
            </a:lvl2pPr>
            <a:lvl3pPr marL="731520" indent="-731520">
              <a:defRPr sz="3200"/>
            </a:lvl3pPr>
            <a:lvl4pPr marL="1316736" indent="-1316736">
              <a:defRPr sz="3200"/>
            </a:lvl4pPr>
            <a:lvl5pPr marL="1755648" indent="-1755648">
              <a:defRPr sz="3200"/>
            </a:lvl5pPr>
          </a:lstStyle>
          <a:p>
            <a:r>
              <a:t>Body Level One</a:t>
            </a:r>
          </a:p>
          <a:p>
            <a:pPr lvl="1"/>
            <a:r>
              <a:t>Body Level Two</a:t>
            </a:r>
          </a:p>
          <a:p>
            <a:pPr lvl="2"/>
            <a:r>
              <a:t>Body Level Three</a:t>
            </a:r>
          </a:p>
          <a:p>
            <a:pPr lvl="3"/>
            <a:r>
              <a:t>Body Level Four</a:t>
            </a:r>
          </a:p>
          <a:p>
            <a:pPr lvl="4"/>
            <a:r>
              <a:t>Body Level Five</a:t>
            </a:r>
          </a:p>
        </p:txBody>
      </p:sp>
      <p:sp>
        <p:nvSpPr>
          <p:cNvPr id="85" name="Text Placeholder 3"/>
          <p:cNvSpPr>
            <a:spLocks noGrp="1"/>
          </p:cNvSpPr>
          <p:nvPr>
            <p:ph type="body" sz="quarter" idx="21"/>
          </p:nvPr>
        </p:nvSpPr>
        <p:spPr>
          <a:xfrm>
            <a:off x="8275981" y="2511812"/>
            <a:ext cx="3398521" cy="3126988"/>
          </a:xfrm>
          <a:prstGeom prst="rect">
            <a:avLst/>
          </a:prstGeom>
        </p:spPr>
        <p:txBody>
          <a:bodyPr/>
          <a:lstStyle/>
          <a:p>
            <a:pPr marL="0" indent="0">
              <a:lnSpc>
                <a:spcPct val="100000"/>
              </a:lnSpc>
              <a:spcBef>
                <a:spcPts val="1400"/>
              </a:spcBef>
              <a:buSzTx/>
              <a:buFontTx/>
              <a:buNone/>
              <a:defRPr sz="1800"/>
            </a:pPr>
            <a:endParaRPr/>
          </a:p>
        </p:txBody>
      </p:sp>
      <p:sp>
        <p:nvSpPr>
          <p:cNvPr id="86" name="Slide Number"/>
          <p:cNvSpPr txBox="1">
            <a:spLocks noGrp="1"/>
          </p:cNvSpPr>
          <p:nvPr>
            <p:ph type="sldNum" sz="quarter" idx="2"/>
          </p:nvPr>
        </p:nvSpPr>
        <p:spPr>
          <a:prstGeom prst="rect">
            <a:avLst/>
          </a:prstGeom>
        </p:spPr>
        <p:txBody>
          <a:bodyPr/>
          <a:lstStyle>
            <a:lvl1pPr>
              <a:defRPr>
                <a:solidFill>
                  <a:srgbClr val="FFFFFF">
                    <a:alpha val="20000"/>
                  </a:srgbClr>
                </a:solidFill>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57223" y="499532"/>
            <a:ext cx="10772776" cy="16581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609600" y="1600200"/>
            <a:ext cx="109728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0259882" y="5870512"/>
            <a:ext cx="1430125" cy="1402939"/>
          </a:xfrm>
          <a:prstGeom prst="rect">
            <a:avLst/>
          </a:prstGeom>
          <a:ln w="12700">
            <a:miter lim="400000"/>
          </a:ln>
        </p:spPr>
        <p:txBody>
          <a:bodyPr wrap="none" lIns="45719" rIns="45719" anchor="b">
            <a:spAutoFit/>
          </a:bodyPr>
          <a:lstStyle>
            <a:lvl1pPr algn="r">
              <a:defRPr sz="10300">
                <a:solidFill>
                  <a:schemeClr val="accent1">
                    <a:alpha val="25000"/>
                  </a:schemeClr>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marL="0" marR="0" indent="0" algn="l" defTabSz="914400" rtl="0" latinLnBrk="0">
        <a:lnSpc>
          <a:spcPct val="85000"/>
        </a:lnSpc>
        <a:spcBef>
          <a:spcPts val="0"/>
        </a:spcBef>
        <a:spcAft>
          <a:spcPts val="0"/>
        </a:spcAft>
        <a:buClrTx/>
        <a:buSzTx/>
        <a:buFontTx/>
        <a:buNone/>
        <a:tabLst/>
        <a:defRPr sz="5400" b="0" i="0" u="none" strike="noStrike" cap="none" spc="-120" baseline="0">
          <a:solidFill>
            <a:schemeClr val="accent1"/>
          </a:solidFill>
          <a:uFillTx/>
          <a:latin typeface="+mn-lt"/>
          <a:ea typeface="+mn-ea"/>
          <a:cs typeface="+mn-cs"/>
          <a:sym typeface="Calibri Light"/>
        </a:defRPr>
      </a:lvl1pPr>
      <a:lvl2pPr marL="0" marR="0" indent="0" algn="l" defTabSz="914400" rtl="0" latinLnBrk="0">
        <a:lnSpc>
          <a:spcPct val="85000"/>
        </a:lnSpc>
        <a:spcBef>
          <a:spcPts val="0"/>
        </a:spcBef>
        <a:spcAft>
          <a:spcPts val="0"/>
        </a:spcAft>
        <a:buClrTx/>
        <a:buSzTx/>
        <a:buFontTx/>
        <a:buNone/>
        <a:tabLst/>
        <a:defRPr sz="5400" b="0" i="0" u="none" strike="noStrike" cap="none" spc="-120" baseline="0">
          <a:solidFill>
            <a:schemeClr val="accent1"/>
          </a:solidFill>
          <a:uFillTx/>
          <a:latin typeface="+mn-lt"/>
          <a:ea typeface="+mn-ea"/>
          <a:cs typeface="+mn-cs"/>
          <a:sym typeface="Calibri Light"/>
        </a:defRPr>
      </a:lvl2pPr>
      <a:lvl3pPr marL="0" marR="0" indent="0" algn="l" defTabSz="914400" rtl="0" latinLnBrk="0">
        <a:lnSpc>
          <a:spcPct val="85000"/>
        </a:lnSpc>
        <a:spcBef>
          <a:spcPts val="0"/>
        </a:spcBef>
        <a:spcAft>
          <a:spcPts val="0"/>
        </a:spcAft>
        <a:buClrTx/>
        <a:buSzTx/>
        <a:buFontTx/>
        <a:buNone/>
        <a:tabLst/>
        <a:defRPr sz="5400" b="0" i="0" u="none" strike="noStrike" cap="none" spc="-120" baseline="0">
          <a:solidFill>
            <a:schemeClr val="accent1"/>
          </a:solidFill>
          <a:uFillTx/>
          <a:latin typeface="+mn-lt"/>
          <a:ea typeface="+mn-ea"/>
          <a:cs typeface="+mn-cs"/>
          <a:sym typeface="Calibri Light"/>
        </a:defRPr>
      </a:lvl3pPr>
      <a:lvl4pPr marL="0" marR="0" indent="0" algn="l" defTabSz="914400" rtl="0" latinLnBrk="0">
        <a:lnSpc>
          <a:spcPct val="85000"/>
        </a:lnSpc>
        <a:spcBef>
          <a:spcPts val="0"/>
        </a:spcBef>
        <a:spcAft>
          <a:spcPts val="0"/>
        </a:spcAft>
        <a:buClrTx/>
        <a:buSzTx/>
        <a:buFontTx/>
        <a:buNone/>
        <a:tabLst/>
        <a:defRPr sz="5400" b="0" i="0" u="none" strike="noStrike" cap="none" spc="-120" baseline="0">
          <a:solidFill>
            <a:schemeClr val="accent1"/>
          </a:solidFill>
          <a:uFillTx/>
          <a:latin typeface="+mn-lt"/>
          <a:ea typeface="+mn-ea"/>
          <a:cs typeface="+mn-cs"/>
          <a:sym typeface="Calibri Light"/>
        </a:defRPr>
      </a:lvl4pPr>
      <a:lvl5pPr marL="0" marR="0" indent="0" algn="l" defTabSz="914400" rtl="0" latinLnBrk="0">
        <a:lnSpc>
          <a:spcPct val="85000"/>
        </a:lnSpc>
        <a:spcBef>
          <a:spcPts val="0"/>
        </a:spcBef>
        <a:spcAft>
          <a:spcPts val="0"/>
        </a:spcAft>
        <a:buClrTx/>
        <a:buSzTx/>
        <a:buFontTx/>
        <a:buNone/>
        <a:tabLst/>
        <a:defRPr sz="5400" b="0" i="0" u="none" strike="noStrike" cap="none" spc="-120" baseline="0">
          <a:solidFill>
            <a:schemeClr val="accent1"/>
          </a:solidFill>
          <a:uFillTx/>
          <a:latin typeface="+mn-lt"/>
          <a:ea typeface="+mn-ea"/>
          <a:cs typeface="+mn-cs"/>
          <a:sym typeface="Calibri Light"/>
        </a:defRPr>
      </a:lvl5pPr>
      <a:lvl6pPr marL="0" marR="0" indent="0" algn="l" defTabSz="914400" rtl="0" latinLnBrk="0">
        <a:lnSpc>
          <a:spcPct val="85000"/>
        </a:lnSpc>
        <a:spcBef>
          <a:spcPts val="0"/>
        </a:spcBef>
        <a:spcAft>
          <a:spcPts val="0"/>
        </a:spcAft>
        <a:buClrTx/>
        <a:buSzTx/>
        <a:buFontTx/>
        <a:buNone/>
        <a:tabLst/>
        <a:defRPr sz="5400" b="0" i="0" u="none" strike="noStrike" cap="none" spc="-120" baseline="0">
          <a:solidFill>
            <a:schemeClr val="accent1"/>
          </a:solidFill>
          <a:uFillTx/>
          <a:latin typeface="+mn-lt"/>
          <a:ea typeface="+mn-ea"/>
          <a:cs typeface="+mn-cs"/>
          <a:sym typeface="Calibri Light"/>
        </a:defRPr>
      </a:lvl6pPr>
      <a:lvl7pPr marL="0" marR="0" indent="0" algn="l" defTabSz="914400" rtl="0" latinLnBrk="0">
        <a:lnSpc>
          <a:spcPct val="85000"/>
        </a:lnSpc>
        <a:spcBef>
          <a:spcPts val="0"/>
        </a:spcBef>
        <a:spcAft>
          <a:spcPts val="0"/>
        </a:spcAft>
        <a:buClrTx/>
        <a:buSzTx/>
        <a:buFontTx/>
        <a:buNone/>
        <a:tabLst/>
        <a:defRPr sz="5400" b="0" i="0" u="none" strike="noStrike" cap="none" spc="-120" baseline="0">
          <a:solidFill>
            <a:schemeClr val="accent1"/>
          </a:solidFill>
          <a:uFillTx/>
          <a:latin typeface="+mn-lt"/>
          <a:ea typeface="+mn-ea"/>
          <a:cs typeface="+mn-cs"/>
          <a:sym typeface="Calibri Light"/>
        </a:defRPr>
      </a:lvl7pPr>
      <a:lvl8pPr marL="0" marR="0" indent="0" algn="l" defTabSz="914400" rtl="0" latinLnBrk="0">
        <a:lnSpc>
          <a:spcPct val="85000"/>
        </a:lnSpc>
        <a:spcBef>
          <a:spcPts val="0"/>
        </a:spcBef>
        <a:spcAft>
          <a:spcPts val="0"/>
        </a:spcAft>
        <a:buClrTx/>
        <a:buSzTx/>
        <a:buFontTx/>
        <a:buNone/>
        <a:tabLst/>
        <a:defRPr sz="5400" b="0" i="0" u="none" strike="noStrike" cap="none" spc="-120" baseline="0">
          <a:solidFill>
            <a:schemeClr val="accent1"/>
          </a:solidFill>
          <a:uFillTx/>
          <a:latin typeface="+mn-lt"/>
          <a:ea typeface="+mn-ea"/>
          <a:cs typeface="+mn-cs"/>
          <a:sym typeface="Calibri Light"/>
        </a:defRPr>
      </a:lvl8pPr>
      <a:lvl9pPr marL="0" marR="0" indent="0" algn="l" defTabSz="914400" rtl="0" latinLnBrk="0">
        <a:lnSpc>
          <a:spcPct val="85000"/>
        </a:lnSpc>
        <a:spcBef>
          <a:spcPts val="0"/>
        </a:spcBef>
        <a:spcAft>
          <a:spcPts val="0"/>
        </a:spcAft>
        <a:buClrTx/>
        <a:buSzTx/>
        <a:buFontTx/>
        <a:buNone/>
        <a:tabLst/>
        <a:defRPr sz="5400" b="0" i="0" u="none" strike="noStrike" cap="none" spc="-120" baseline="0">
          <a:solidFill>
            <a:schemeClr val="accent1"/>
          </a:solidFill>
          <a:uFillTx/>
          <a:latin typeface="+mn-lt"/>
          <a:ea typeface="+mn-ea"/>
          <a:cs typeface="+mn-cs"/>
          <a:sym typeface="Calibri Light"/>
        </a:defRPr>
      </a:lvl9pPr>
    </p:titleStyle>
    <p:bodyStyle>
      <a:lvl1pPr marL="91439" marR="0" indent="-91439" algn="l" defTabSz="914400" rtl="0" latinLnBrk="0">
        <a:lnSpc>
          <a:spcPct val="85000"/>
        </a:lnSpc>
        <a:spcBef>
          <a:spcPts val="1300"/>
        </a:spcBef>
        <a:spcAft>
          <a:spcPts val="0"/>
        </a:spcAft>
        <a:buClrTx/>
        <a:buSzPct val="100000"/>
        <a:buFont typeface="Arial"/>
        <a:buChar char=" "/>
        <a:tabLst/>
        <a:defRPr sz="2400" b="0" i="0" u="none" strike="noStrike" cap="none" spc="0" baseline="0">
          <a:solidFill>
            <a:srgbClr val="262626"/>
          </a:solidFill>
          <a:uFillTx/>
          <a:latin typeface="+mn-lt"/>
          <a:ea typeface="+mn-ea"/>
          <a:cs typeface="+mn-cs"/>
          <a:sym typeface="Calibri Light"/>
        </a:defRPr>
      </a:lvl1pPr>
      <a:lvl2pPr marL="347472" marR="0" indent="-342900" algn="l" defTabSz="914400" rtl="0" latinLnBrk="0">
        <a:lnSpc>
          <a:spcPct val="85000"/>
        </a:lnSpc>
        <a:spcBef>
          <a:spcPts val="1300"/>
        </a:spcBef>
        <a:spcAft>
          <a:spcPts val="0"/>
        </a:spcAft>
        <a:buClrTx/>
        <a:buSzPct val="100000"/>
        <a:buFont typeface="Arial"/>
        <a:buChar char=" "/>
        <a:tabLst/>
        <a:defRPr sz="2400" b="0" i="0" u="none" strike="noStrike" cap="none" spc="0" baseline="0">
          <a:solidFill>
            <a:srgbClr val="262626"/>
          </a:solidFill>
          <a:uFillTx/>
          <a:latin typeface="+mn-lt"/>
          <a:ea typeface="+mn-ea"/>
          <a:cs typeface="+mn-cs"/>
          <a:sym typeface="Calibri Light"/>
        </a:defRPr>
      </a:lvl2pPr>
      <a:lvl3pPr marL="658368" marR="0" indent="-658368" algn="l" defTabSz="914400" rtl="0" latinLnBrk="0">
        <a:lnSpc>
          <a:spcPct val="85000"/>
        </a:lnSpc>
        <a:spcBef>
          <a:spcPts val="1300"/>
        </a:spcBef>
        <a:spcAft>
          <a:spcPts val="0"/>
        </a:spcAft>
        <a:buClrTx/>
        <a:buSzPct val="100000"/>
        <a:buFont typeface="Arial"/>
        <a:buChar char=" "/>
        <a:tabLst/>
        <a:defRPr sz="2400" b="0" i="0" u="none" strike="noStrike" cap="none" spc="0" baseline="0">
          <a:solidFill>
            <a:srgbClr val="262626"/>
          </a:solidFill>
          <a:uFillTx/>
          <a:latin typeface="+mn-lt"/>
          <a:ea typeface="+mn-ea"/>
          <a:cs typeface="+mn-cs"/>
          <a:sym typeface="Calibri Light"/>
        </a:defRPr>
      </a:lvl3pPr>
      <a:lvl4pPr marL="1097280" marR="0" indent="-1097280" algn="l" defTabSz="914400" rtl="0" latinLnBrk="0">
        <a:lnSpc>
          <a:spcPct val="85000"/>
        </a:lnSpc>
        <a:spcBef>
          <a:spcPts val="1300"/>
        </a:spcBef>
        <a:spcAft>
          <a:spcPts val="0"/>
        </a:spcAft>
        <a:buClrTx/>
        <a:buSzPct val="100000"/>
        <a:buFont typeface="Arial"/>
        <a:buChar char=" "/>
        <a:tabLst/>
        <a:defRPr sz="2400" b="0" i="0" u="none" strike="noStrike" cap="none" spc="0" baseline="0">
          <a:solidFill>
            <a:srgbClr val="262626"/>
          </a:solidFill>
          <a:uFillTx/>
          <a:latin typeface="+mn-lt"/>
          <a:ea typeface="+mn-ea"/>
          <a:cs typeface="+mn-cs"/>
          <a:sym typeface="Calibri Light"/>
        </a:defRPr>
      </a:lvl4pPr>
      <a:lvl5pPr marL="1463040" marR="0" indent="-1463040" algn="l" defTabSz="914400" rtl="0" latinLnBrk="0">
        <a:lnSpc>
          <a:spcPct val="85000"/>
        </a:lnSpc>
        <a:spcBef>
          <a:spcPts val="1300"/>
        </a:spcBef>
        <a:spcAft>
          <a:spcPts val="0"/>
        </a:spcAft>
        <a:buClrTx/>
        <a:buSzPct val="100000"/>
        <a:buFont typeface="Arial"/>
        <a:buChar char=" "/>
        <a:tabLst/>
        <a:defRPr sz="2400" b="0" i="0" u="none" strike="noStrike" cap="none" spc="0" baseline="0">
          <a:solidFill>
            <a:srgbClr val="262626"/>
          </a:solidFill>
          <a:uFillTx/>
          <a:latin typeface="+mn-lt"/>
          <a:ea typeface="+mn-ea"/>
          <a:cs typeface="+mn-cs"/>
          <a:sym typeface="Calibri Light"/>
        </a:defRPr>
      </a:lvl5pPr>
      <a:lvl6pPr marL="1276200" marR="0" indent="-304800" algn="l" defTabSz="914400" rtl="0" latinLnBrk="0">
        <a:lnSpc>
          <a:spcPct val="85000"/>
        </a:lnSpc>
        <a:spcBef>
          <a:spcPts val="1300"/>
        </a:spcBef>
        <a:spcAft>
          <a:spcPts val="0"/>
        </a:spcAft>
        <a:buClrTx/>
        <a:buSzPct val="100000"/>
        <a:buFont typeface="Arial"/>
        <a:buChar char=" "/>
        <a:tabLst/>
        <a:defRPr sz="2400" b="0" i="0" u="none" strike="noStrike" cap="none" spc="0" baseline="0">
          <a:solidFill>
            <a:srgbClr val="262626"/>
          </a:solidFill>
          <a:uFillTx/>
          <a:latin typeface="+mn-lt"/>
          <a:ea typeface="+mn-ea"/>
          <a:cs typeface="+mn-cs"/>
          <a:sym typeface="Calibri Light"/>
        </a:defRPr>
      </a:lvl6pPr>
      <a:lvl7pPr marL="1476200" marR="0" indent="-304800" algn="l" defTabSz="914400" rtl="0" latinLnBrk="0">
        <a:lnSpc>
          <a:spcPct val="85000"/>
        </a:lnSpc>
        <a:spcBef>
          <a:spcPts val="1300"/>
        </a:spcBef>
        <a:spcAft>
          <a:spcPts val="0"/>
        </a:spcAft>
        <a:buClrTx/>
        <a:buSzPct val="100000"/>
        <a:buFont typeface="Arial"/>
        <a:buChar char=" "/>
        <a:tabLst/>
        <a:defRPr sz="2400" b="0" i="0" u="none" strike="noStrike" cap="none" spc="0" baseline="0">
          <a:solidFill>
            <a:srgbClr val="262626"/>
          </a:solidFill>
          <a:uFillTx/>
          <a:latin typeface="+mn-lt"/>
          <a:ea typeface="+mn-ea"/>
          <a:cs typeface="+mn-cs"/>
          <a:sym typeface="Calibri Light"/>
        </a:defRPr>
      </a:lvl7pPr>
      <a:lvl8pPr marL="1676200" marR="0" indent="-304800" algn="l" defTabSz="914400" rtl="0" latinLnBrk="0">
        <a:lnSpc>
          <a:spcPct val="85000"/>
        </a:lnSpc>
        <a:spcBef>
          <a:spcPts val="1300"/>
        </a:spcBef>
        <a:spcAft>
          <a:spcPts val="0"/>
        </a:spcAft>
        <a:buClrTx/>
        <a:buSzPct val="100000"/>
        <a:buFont typeface="Arial"/>
        <a:buChar char=" "/>
        <a:tabLst/>
        <a:defRPr sz="2400" b="0" i="0" u="none" strike="noStrike" cap="none" spc="0" baseline="0">
          <a:solidFill>
            <a:srgbClr val="262626"/>
          </a:solidFill>
          <a:uFillTx/>
          <a:latin typeface="+mn-lt"/>
          <a:ea typeface="+mn-ea"/>
          <a:cs typeface="+mn-cs"/>
          <a:sym typeface="Calibri Light"/>
        </a:defRPr>
      </a:lvl8pPr>
      <a:lvl9pPr marL="1876200" marR="0" indent="-304800" algn="l" defTabSz="914400" rtl="0" latinLnBrk="0">
        <a:lnSpc>
          <a:spcPct val="85000"/>
        </a:lnSpc>
        <a:spcBef>
          <a:spcPts val="1300"/>
        </a:spcBef>
        <a:spcAft>
          <a:spcPts val="0"/>
        </a:spcAft>
        <a:buClrTx/>
        <a:buSzPct val="100000"/>
        <a:buFont typeface="Arial"/>
        <a:buChar char=" "/>
        <a:tabLst/>
        <a:defRPr sz="2400" b="0" i="0" u="none" strike="noStrike" cap="none" spc="0" baseline="0">
          <a:solidFill>
            <a:srgbClr val="262626"/>
          </a:solidFill>
          <a:uFillTx/>
          <a:latin typeface="+mn-lt"/>
          <a:ea typeface="+mn-ea"/>
          <a:cs typeface="+mn-cs"/>
          <a:sym typeface="Calibri Light"/>
        </a:defRPr>
      </a:lvl9pPr>
    </p:bodyStyle>
    <p:otherStyle>
      <a:lvl1pPr marL="0" marR="0" indent="0" algn="r" defTabSz="457200" rtl="0" latinLnBrk="0">
        <a:lnSpc>
          <a:spcPct val="100000"/>
        </a:lnSpc>
        <a:spcBef>
          <a:spcPts val="0"/>
        </a:spcBef>
        <a:spcAft>
          <a:spcPts val="0"/>
        </a:spcAft>
        <a:buClrTx/>
        <a:buSzTx/>
        <a:buFontTx/>
        <a:buNone/>
        <a:tabLst/>
        <a:defRPr sz="10300" b="0" i="0" u="none" strike="noStrike" cap="none" spc="0" baseline="0">
          <a:solidFill>
            <a:schemeClr val="tx1"/>
          </a:solidFill>
          <a:uFillTx/>
          <a:latin typeface="+mn-lt"/>
          <a:ea typeface="+mn-ea"/>
          <a:cs typeface="+mn-cs"/>
          <a:sym typeface="Calibri Light"/>
        </a:defRPr>
      </a:lvl1pPr>
      <a:lvl2pPr marL="0" marR="0" indent="457200" algn="r" defTabSz="457200" rtl="0" latinLnBrk="0">
        <a:lnSpc>
          <a:spcPct val="100000"/>
        </a:lnSpc>
        <a:spcBef>
          <a:spcPts val="0"/>
        </a:spcBef>
        <a:spcAft>
          <a:spcPts val="0"/>
        </a:spcAft>
        <a:buClrTx/>
        <a:buSzTx/>
        <a:buFontTx/>
        <a:buNone/>
        <a:tabLst/>
        <a:defRPr sz="10300" b="0" i="0" u="none" strike="noStrike" cap="none" spc="0" baseline="0">
          <a:solidFill>
            <a:schemeClr val="tx1"/>
          </a:solidFill>
          <a:uFillTx/>
          <a:latin typeface="+mn-lt"/>
          <a:ea typeface="+mn-ea"/>
          <a:cs typeface="+mn-cs"/>
          <a:sym typeface="Calibri Light"/>
        </a:defRPr>
      </a:lvl2pPr>
      <a:lvl3pPr marL="0" marR="0" indent="914400" algn="r" defTabSz="457200" rtl="0" latinLnBrk="0">
        <a:lnSpc>
          <a:spcPct val="100000"/>
        </a:lnSpc>
        <a:spcBef>
          <a:spcPts val="0"/>
        </a:spcBef>
        <a:spcAft>
          <a:spcPts val="0"/>
        </a:spcAft>
        <a:buClrTx/>
        <a:buSzTx/>
        <a:buFontTx/>
        <a:buNone/>
        <a:tabLst/>
        <a:defRPr sz="10300" b="0" i="0" u="none" strike="noStrike" cap="none" spc="0" baseline="0">
          <a:solidFill>
            <a:schemeClr val="tx1"/>
          </a:solidFill>
          <a:uFillTx/>
          <a:latin typeface="+mn-lt"/>
          <a:ea typeface="+mn-ea"/>
          <a:cs typeface="+mn-cs"/>
          <a:sym typeface="Calibri Light"/>
        </a:defRPr>
      </a:lvl3pPr>
      <a:lvl4pPr marL="0" marR="0" indent="1371600" algn="r" defTabSz="457200" rtl="0" latinLnBrk="0">
        <a:lnSpc>
          <a:spcPct val="100000"/>
        </a:lnSpc>
        <a:spcBef>
          <a:spcPts val="0"/>
        </a:spcBef>
        <a:spcAft>
          <a:spcPts val="0"/>
        </a:spcAft>
        <a:buClrTx/>
        <a:buSzTx/>
        <a:buFontTx/>
        <a:buNone/>
        <a:tabLst/>
        <a:defRPr sz="10300" b="0" i="0" u="none" strike="noStrike" cap="none" spc="0" baseline="0">
          <a:solidFill>
            <a:schemeClr val="tx1"/>
          </a:solidFill>
          <a:uFillTx/>
          <a:latin typeface="+mn-lt"/>
          <a:ea typeface="+mn-ea"/>
          <a:cs typeface="+mn-cs"/>
          <a:sym typeface="Calibri Light"/>
        </a:defRPr>
      </a:lvl4pPr>
      <a:lvl5pPr marL="0" marR="0" indent="1828800" algn="r" defTabSz="457200" rtl="0" latinLnBrk="0">
        <a:lnSpc>
          <a:spcPct val="100000"/>
        </a:lnSpc>
        <a:spcBef>
          <a:spcPts val="0"/>
        </a:spcBef>
        <a:spcAft>
          <a:spcPts val="0"/>
        </a:spcAft>
        <a:buClrTx/>
        <a:buSzTx/>
        <a:buFontTx/>
        <a:buNone/>
        <a:tabLst/>
        <a:defRPr sz="10300" b="0" i="0" u="none" strike="noStrike" cap="none" spc="0" baseline="0">
          <a:solidFill>
            <a:schemeClr val="tx1"/>
          </a:solidFill>
          <a:uFillTx/>
          <a:latin typeface="+mn-lt"/>
          <a:ea typeface="+mn-ea"/>
          <a:cs typeface="+mn-cs"/>
          <a:sym typeface="Calibri Light"/>
        </a:defRPr>
      </a:lvl5pPr>
      <a:lvl6pPr marL="0" marR="0" indent="2286000" algn="r" defTabSz="457200" rtl="0" latinLnBrk="0">
        <a:lnSpc>
          <a:spcPct val="100000"/>
        </a:lnSpc>
        <a:spcBef>
          <a:spcPts val="0"/>
        </a:spcBef>
        <a:spcAft>
          <a:spcPts val="0"/>
        </a:spcAft>
        <a:buClrTx/>
        <a:buSzTx/>
        <a:buFontTx/>
        <a:buNone/>
        <a:tabLst/>
        <a:defRPr sz="10300" b="0" i="0" u="none" strike="noStrike" cap="none" spc="0" baseline="0">
          <a:solidFill>
            <a:schemeClr val="tx1"/>
          </a:solidFill>
          <a:uFillTx/>
          <a:latin typeface="+mn-lt"/>
          <a:ea typeface="+mn-ea"/>
          <a:cs typeface="+mn-cs"/>
          <a:sym typeface="Calibri Light"/>
        </a:defRPr>
      </a:lvl6pPr>
      <a:lvl7pPr marL="0" marR="0" indent="2743200" algn="r" defTabSz="457200" rtl="0" latinLnBrk="0">
        <a:lnSpc>
          <a:spcPct val="100000"/>
        </a:lnSpc>
        <a:spcBef>
          <a:spcPts val="0"/>
        </a:spcBef>
        <a:spcAft>
          <a:spcPts val="0"/>
        </a:spcAft>
        <a:buClrTx/>
        <a:buSzTx/>
        <a:buFontTx/>
        <a:buNone/>
        <a:tabLst/>
        <a:defRPr sz="10300" b="0" i="0" u="none" strike="noStrike" cap="none" spc="0" baseline="0">
          <a:solidFill>
            <a:schemeClr val="tx1"/>
          </a:solidFill>
          <a:uFillTx/>
          <a:latin typeface="+mn-lt"/>
          <a:ea typeface="+mn-ea"/>
          <a:cs typeface="+mn-cs"/>
          <a:sym typeface="Calibri Light"/>
        </a:defRPr>
      </a:lvl7pPr>
      <a:lvl8pPr marL="0" marR="0" indent="3200400" algn="r" defTabSz="457200" rtl="0" latinLnBrk="0">
        <a:lnSpc>
          <a:spcPct val="100000"/>
        </a:lnSpc>
        <a:spcBef>
          <a:spcPts val="0"/>
        </a:spcBef>
        <a:spcAft>
          <a:spcPts val="0"/>
        </a:spcAft>
        <a:buClrTx/>
        <a:buSzTx/>
        <a:buFontTx/>
        <a:buNone/>
        <a:tabLst/>
        <a:defRPr sz="10300" b="0" i="0" u="none" strike="noStrike" cap="none" spc="0" baseline="0">
          <a:solidFill>
            <a:schemeClr val="tx1"/>
          </a:solidFill>
          <a:uFillTx/>
          <a:latin typeface="+mn-lt"/>
          <a:ea typeface="+mn-ea"/>
          <a:cs typeface="+mn-cs"/>
          <a:sym typeface="Calibri Light"/>
        </a:defRPr>
      </a:lvl8pPr>
      <a:lvl9pPr marL="0" marR="0" indent="3657600" algn="r" defTabSz="457200" rtl="0" latinLnBrk="0">
        <a:lnSpc>
          <a:spcPct val="100000"/>
        </a:lnSpc>
        <a:spcBef>
          <a:spcPts val="0"/>
        </a:spcBef>
        <a:spcAft>
          <a:spcPts val="0"/>
        </a:spcAft>
        <a:buClrTx/>
        <a:buSzTx/>
        <a:buFontTx/>
        <a:buNone/>
        <a:tabLst/>
        <a:defRPr sz="10300" b="0" i="0" u="none" strike="noStrike" cap="none" spc="0" baseline="0">
          <a:solidFill>
            <a:schemeClr val="tx1"/>
          </a:solidFill>
          <a:uFillTx/>
          <a:latin typeface="+mn-lt"/>
          <a:ea typeface="+mn-ea"/>
          <a:cs typeface="+mn-cs"/>
          <a:sym typeface="Calibri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esternuniversity.zoom.us/j/98366744907" TargetMode="Externa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sshrc-crsh.canada.ca/en/funding/opportunities/resources/guide-including-diversity-considerations-in-research-design.asp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object 2"/>
          <p:cNvSpPr/>
          <p:nvPr/>
        </p:nvSpPr>
        <p:spPr>
          <a:xfrm>
            <a:off x="5903" y="0"/>
            <a:ext cx="12192001" cy="6858000"/>
          </a:xfrm>
          <a:prstGeom prst="rect">
            <a:avLst/>
          </a:prstGeom>
          <a:solidFill>
            <a:srgbClr val="4D1C77"/>
          </a:solidFill>
          <a:ln w="12700">
            <a:miter lim="400000"/>
          </a:ln>
        </p:spPr>
        <p:txBody>
          <a:bodyPr lIns="45719" rIns="45719"/>
          <a:lstStyle/>
          <a:p>
            <a:endParaRPr/>
          </a:p>
        </p:txBody>
      </p:sp>
      <p:sp>
        <p:nvSpPr>
          <p:cNvPr id="106" name="object 3"/>
          <p:cNvSpPr txBox="1"/>
          <p:nvPr/>
        </p:nvSpPr>
        <p:spPr>
          <a:xfrm>
            <a:off x="8515122" y="4940996"/>
            <a:ext cx="2765375" cy="11079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spAutoFit/>
          </a:bodyPr>
          <a:lstStyle/>
          <a:p>
            <a:pPr marR="30480" indent="38100">
              <a:spcBef>
                <a:spcPts val="100"/>
              </a:spcBef>
              <a:defRPr sz="2400" spc="70">
                <a:solidFill>
                  <a:srgbClr val="FFFFFF"/>
                </a:solidFill>
                <a:latin typeface="Calibri"/>
                <a:ea typeface="Calibri"/>
                <a:cs typeface="Calibri"/>
                <a:sym typeface="Calibri"/>
              </a:defRPr>
            </a:pPr>
            <a:r>
              <a:t>Date: </a:t>
            </a:r>
            <a:r>
              <a:rPr spc="40"/>
              <a:t>July </a:t>
            </a:r>
            <a:r>
              <a:rPr spc="35"/>
              <a:t>21st</a:t>
            </a:r>
            <a:r>
              <a:rPr spc="52" baseline="24304"/>
              <a:t>  </a:t>
            </a:r>
            <a:r>
              <a:rPr spc="45"/>
              <a:t>Time: </a:t>
            </a:r>
            <a:r>
              <a:rPr lang="en-US" spc="35"/>
              <a:t>1:00-2:30</a:t>
            </a:r>
            <a:r>
              <a:rPr spc="-190"/>
              <a:t> </a:t>
            </a:r>
            <a:r>
              <a:rPr lang="en-US" spc="-190"/>
              <a:t>P</a:t>
            </a:r>
            <a:r>
              <a:rPr lang="en-US" spc="-15"/>
              <a:t>M</a:t>
            </a:r>
            <a:endParaRPr spc="-15"/>
          </a:p>
          <a:p>
            <a:pPr indent="38100">
              <a:defRPr sz="2400" spc="75">
                <a:solidFill>
                  <a:srgbClr val="FFFFFF"/>
                </a:solidFill>
                <a:latin typeface="Calibri"/>
                <a:ea typeface="Calibri"/>
                <a:cs typeface="Calibri"/>
                <a:sym typeface="Calibri"/>
              </a:defRPr>
            </a:pPr>
            <a:r>
              <a:t>Location:</a:t>
            </a:r>
            <a:r>
              <a:rPr spc="-45"/>
              <a:t> </a:t>
            </a:r>
            <a:r>
              <a:rPr u="sng" spc="85">
                <a:solidFill>
                  <a:srgbClr val="2370CD"/>
                </a:solidFill>
                <a:uFill>
                  <a:solidFill>
                    <a:srgbClr val="2370CD"/>
                  </a:solidFill>
                </a:uFill>
                <a:hlinkClick r:id="rId2"/>
              </a:rPr>
              <a:t>Zoom</a:t>
            </a:r>
          </a:p>
        </p:txBody>
      </p:sp>
      <p:sp>
        <p:nvSpPr>
          <p:cNvPr id="107" name="object 4"/>
          <p:cNvSpPr/>
          <p:nvPr/>
        </p:nvSpPr>
        <p:spPr>
          <a:xfrm>
            <a:off x="8277801" y="5023139"/>
            <a:ext cx="149423" cy="262729"/>
          </a:xfrm>
          <a:prstGeom prst="rect">
            <a:avLst/>
          </a:prstGeom>
          <a:blipFill>
            <a:blip r:embed="rId3"/>
            <a:stretch>
              <a:fillRect/>
            </a:stretch>
          </a:blipFill>
          <a:ln w="12700">
            <a:miter lim="400000"/>
          </a:ln>
        </p:spPr>
        <p:txBody>
          <a:bodyPr lIns="45719" rIns="45719"/>
          <a:lstStyle/>
          <a:p>
            <a:endParaRPr/>
          </a:p>
        </p:txBody>
      </p:sp>
      <p:grpSp>
        <p:nvGrpSpPr>
          <p:cNvPr id="110" name="object 5"/>
          <p:cNvGrpSpPr/>
          <p:nvPr/>
        </p:nvGrpSpPr>
        <p:grpSpPr>
          <a:xfrm>
            <a:off x="8269012" y="5419166"/>
            <a:ext cx="167003" cy="293611"/>
            <a:chOff x="0" y="0"/>
            <a:chExt cx="167001" cy="293609"/>
          </a:xfrm>
        </p:grpSpPr>
        <p:sp>
          <p:nvSpPr>
            <p:cNvPr id="108" name="Shape"/>
            <p:cNvSpPr/>
            <p:nvPr/>
          </p:nvSpPr>
          <p:spPr>
            <a:xfrm>
              <a:off x="0" y="0"/>
              <a:ext cx="125847" cy="293610"/>
            </a:xfrm>
            <a:custGeom>
              <a:avLst/>
              <a:gdLst/>
              <a:ahLst/>
              <a:cxnLst>
                <a:cxn ang="0">
                  <a:pos x="wd2" y="hd2"/>
                </a:cxn>
                <a:cxn ang="5400000">
                  <a:pos x="wd2" y="hd2"/>
                </a:cxn>
                <a:cxn ang="10800000">
                  <a:pos x="wd2" y="hd2"/>
                </a:cxn>
                <a:cxn ang="16200000">
                  <a:pos x="wd2" y="hd2"/>
                </a:cxn>
              </a:cxnLst>
              <a:rect l="0" t="0" r="r" b="b"/>
              <a:pathLst>
                <a:path w="21600" h="21600" extrusionOk="0">
                  <a:moveTo>
                    <a:pt x="14332" y="21600"/>
                  </a:moveTo>
                  <a:lnTo>
                    <a:pt x="8751" y="20752"/>
                  </a:lnTo>
                  <a:lnTo>
                    <a:pt x="4196" y="18438"/>
                  </a:lnTo>
                  <a:lnTo>
                    <a:pt x="1125" y="15005"/>
                  </a:lnTo>
                  <a:lnTo>
                    <a:pt x="0" y="10800"/>
                  </a:lnTo>
                  <a:lnTo>
                    <a:pt x="1125" y="6595"/>
                  </a:lnTo>
                  <a:lnTo>
                    <a:pt x="4196" y="3162"/>
                  </a:lnTo>
                  <a:lnTo>
                    <a:pt x="8751" y="848"/>
                  </a:lnTo>
                  <a:lnTo>
                    <a:pt x="14332" y="0"/>
                  </a:lnTo>
                  <a:lnTo>
                    <a:pt x="19913" y="848"/>
                  </a:lnTo>
                  <a:lnTo>
                    <a:pt x="21600" y="1705"/>
                  </a:lnTo>
                  <a:lnTo>
                    <a:pt x="14332" y="1705"/>
                  </a:lnTo>
                  <a:lnTo>
                    <a:pt x="9646" y="2423"/>
                  </a:lnTo>
                  <a:lnTo>
                    <a:pt x="5808" y="4377"/>
                  </a:lnTo>
                  <a:lnTo>
                    <a:pt x="3215" y="7269"/>
                  </a:lnTo>
                  <a:lnTo>
                    <a:pt x="2263" y="10800"/>
                  </a:lnTo>
                  <a:lnTo>
                    <a:pt x="3215" y="14331"/>
                  </a:lnTo>
                  <a:lnTo>
                    <a:pt x="5808" y="17223"/>
                  </a:lnTo>
                  <a:lnTo>
                    <a:pt x="9646" y="19177"/>
                  </a:lnTo>
                  <a:lnTo>
                    <a:pt x="14332" y="19895"/>
                  </a:lnTo>
                  <a:lnTo>
                    <a:pt x="21600" y="19895"/>
                  </a:lnTo>
                  <a:lnTo>
                    <a:pt x="19913" y="20752"/>
                  </a:lnTo>
                  <a:lnTo>
                    <a:pt x="14332" y="21600"/>
                  </a:lnTo>
                  <a:close/>
                </a:path>
              </a:pathLst>
            </a:custGeom>
            <a:solidFill>
              <a:srgbClr val="AC7CEE"/>
            </a:solidFill>
            <a:ln w="12700" cap="flat">
              <a:noFill/>
              <a:miter lim="400000"/>
            </a:ln>
            <a:effectLst/>
          </p:spPr>
          <p:txBody>
            <a:bodyPr wrap="square" lIns="45719" tIns="45719" rIns="45719" bIns="45719" numCol="1" anchor="t">
              <a:noAutofit/>
            </a:bodyPr>
            <a:lstStyle/>
            <a:p>
              <a:endParaRPr/>
            </a:p>
          </p:txBody>
        </p:sp>
        <p:sp>
          <p:nvSpPr>
            <p:cNvPr id="109" name="Shape"/>
            <p:cNvSpPr/>
            <p:nvPr/>
          </p:nvSpPr>
          <p:spPr>
            <a:xfrm>
              <a:off x="83500" y="23179"/>
              <a:ext cx="83502" cy="247251"/>
            </a:xfrm>
            <a:custGeom>
              <a:avLst/>
              <a:gdLst/>
              <a:ahLst/>
              <a:cxnLst>
                <a:cxn ang="0">
                  <a:pos x="wd2" y="hd2"/>
                </a:cxn>
                <a:cxn ang="5400000">
                  <a:pos x="wd2" y="hd2"/>
                </a:cxn>
                <a:cxn ang="10800000">
                  <a:pos x="wd2" y="hd2"/>
                </a:cxn>
                <a:cxn ang="16200000">
                  <a:pos x="wd2" y="hd2"/>
                </a:cxn>
              </a:cxnLst>
              <a:rect l="0" t="0" r="r" b="b"/>
              <a:pathLst>
                <a:path w="21600" h="21600" extrusionOk="0">
                  <a:moveTo>
                    <a:pt x="10954" y="21600"/>
                  </a:moveTo>
                  <a:lnTo>
                    <a:pt x="0" y="21600"/>
                  </a:lnTo>
                  <a:lnTo>
                    <a:pt x="7063" y="20748"/>
                  </a:lnTo>
                  <a:lnTo>
                    <a:pt x="12846" y="18427"/>
                  </a:lnTo>
                  <a:lnTo>
                    <a:pt x="16754" y="14993"/>
                  </a:lnTo>
                  <a:lnTo>
                    <a:pt x="18189" y="10800"/>
                  </a:lnTo>
                  <a:lnTo>
                    <a:pt x="16754" y="6607"/>
                  </a:lnTo>
                  <a:lnTo>
                    <a:pt x="12846" y="3173"/>
                  </a:lnTo>
                  <a:lnTo>
                    <a:pt x="7063" y="852"/>
                  </a:lnTo>
                  <a:lnTo>
                    <a:pt x="0" y="0"/>
                  </a:lnTo>
                  <a:lnTo>
                    <a:pt x="10954" y="0"/>
                  </a:lnTo>
                  <a:lnTo>
                    <a:pt x="15276" y="1730"/>
                  </a:lnTo>
                  <a:lnTo>
                    <a:pt x="19904" y="5806"/>
                  </a:lnTo>
                  <a:lnTo>
                    <a:pt x="21600" y="10800"/>
                  </a:lnTo>
                  <a:lnTo>
                    <a:pt x="19904" y="15794"/>
                  </a:lnTo>
                  <a:lnTo>
                    <a:pt x="15276" y="19870"/>
                  </a:lnTo>
                  <a:lnTo>
                    <a:pt x="10954" y="21600"/>
                  </a:lnTo>
                  <a:close/>
                </a:path>
              </a:pathLst>
            </a:custGeom>
            <a:solidFill>
              <a:srgbClr val="AC7CEE"/>
            </a:solidFill>
            <a:ln w="12700" cap="flat">
              <a:noFill/>
              <a:miter lim="400000"/>
            </a:ln>
            <a:effectLst/>
          </p:spPr>
          <p:txBody>
            <a:bodyPr wrap="square" lIns="45719" tIns="45719" rIns="45719" bIns="45719" numCol="1" anchor="t">
              <a:noAutofit/>
            </a:bodyPr>
            <a:lstStyle/>
            <a:p>
              <a:endParaRPr/>
            </a:p>
          </p:txBody>
        </p:sp>
      </p:grpSp>
      <p:sp>
        <p:nvSpPr>
          <p:cNvPr id="111" name="object 6"/>
          <p:cNvSpPr/>
          <p:nvPr/>
        </p:nvSpPr>
        <p:spPr>
          <a:xfrm>
            <a:off x="8348118" y="5488706"/>
            <a:ext cx="38456" cy="137147"/>
          </a:xfrm>
          <a:custGeom>
            <a:avLst/>
            <a:gdLst/>
            <a:ahLst/>
            <a:cxnLst>
              <a:cxn ang="0">
                <a:pos x="wd2" y="hd2"/>
              </a:cxn>
              <a:cxn ang="5400000">
                <a:pos x="wd2" y="hd2"/>
              </a:cxn>
              <a:cxn ang="10800000">
                <a:pos x="wd2" y="hd2"/>
              </a:cxn>
              <a:cxn ang="16200000">
                <a:pos x="wd2" y="hd2"/>
              </a:cxn>
            </a:cxnLst>
            <a:rect l="0" t="0" r="r" b="b"/>
            <a:pathLst>
              <a:path w="21600" h="21600" extrusionOk="0">
                <a:moveTo>
                  <a:pt x="18144" y="21600"/>
                </a:moveTo>
                <a:lnTo>
                  <a:pt x="740" y="13021"/>
                </a:lnTo>
                <a:lnTo>
                  <a:pt x="247" y="12838"/>
                </a:lnTo>
                <a:lnTo>
                  <a:pt x="0" y="12534"/>
                </a:lnTo>
                <a:lnTo>
                  <a:pt x="0" y="0"/>
                </a:lnTo>
                <a:lnTo>
                  <a:pt x="4937" y="0"/>
                </a:lnTo>
                <a:lnTo>
                  <a:pt x="4937" y="11682"/>
                </a:lnTo>
                <a:lnTo>
                  <a:pt x="21600" y="19896"/>
                </a:lnTo>
                <a:lnTo>
                  <a:pt x="18144" y="21600"/>
                </a:lnTo>
                <a:close/>
              </a:path>
            </a:pathLst>
          </a:custGeom>
          <a:solidFill>
            <a:srgbClr val="AC7CEE"/>
          </a:solidFill>
          <a:ln w="12700">
            <a:miter lim="400000"/>
          </a:ln>
        </p:spPr>
        <p:txBody>
          <a:bodyPr lIns="45719" rIns="45719"/>
          <a:lstStyle/>
          <a:p>
            <a:endParaRPr/>
          </a:p>
        </p:txBody>
      </p:sp>
      <p:grpSp>
        <p:nvGrpSpPr>
          <p:cNvPr id="114" name="object 7"/>
          <p:cNvGrpSpPr/>
          <p:nvPr/>
        </p:nvGrpSpPr>
        <p:grpSpPr>
          <a:xfrm>
            <a:off x="8306806" y="5814095"/>
            <a:ext cx="91412" cy="262704"/>
            <a:chOff x="0" y="0"/>
            <a:chExt cx="91411" cy="262703"/>
          </a:xfrm>
        </p:grpSpPr>
        <p:sp>
          <p:nvSpPr>
            <p:cNvPr id="112" name="Shape"/>
            <p:cNvSpPr/>
            <p:nvPr/>
          </p:nvSpPr>
          <p:spPr>
            <a:xfrm>
              <a:off x="0" y="0"/>
              <a:ext cx="87263" cy="262704"/>
            </a:xfrm>
            <a:custGeom>
              <a:avLst/>
              <a:gdLst/>
              <a:ahLst/>
              <a:cxnLst>
                <a:cxn ang="0">
                  <a:pos x="wd2" y="hd2"/>
                </a:cxn>
                <a:cxn ang="5400000">
                  <a:pos x="wd2" y="hd2"/>
                </a:cxn>
                <a:cxn ang="10800000">
                  <a:pos x="wd2" y="hd2"/>
                </a:cxn>
                <a:cxn ang="16200000">
                  <a:pos x="wd2" y="hd2"/>
                </a:cxn>
              </a:cxnLst>
              <a:rect l="0" t="0" r="r" b="b"/>
              <a:pathLst>
                <a:path w="21600" h="21600" extrusionOk="0">
                  <a:moveTo>
                    <a:pt x="11749" y="21600"/>
                  </a:moveTo>
                  <a:lnTo>
                    <a:pt x="10878" y="21600"/>
                  </a:lnTo>
                  <a:lnTo>
                    <a:pt x="10498" y="21473"/>
                  </a:lnTo>
                  <a:lnTo>
                    <a:pt x="10334" y="21251"/>
                  </a:lnTo>
                  <a:lnTo>
                    <a:pt x="5874" y="15787"/>
                  </a:lnTo>
                  <a:lnTo>
                    <a:pt x="707" y="9116"/>
                  </a:lnTo>
                  <a:lnTo>
                    <a:pt x="22" y="7532"/>
                  </a:lnTo>
                  <a:lnTo>
                    <a:pt x="0" y="5924"/>
                  </a:lnTo>
                  <a:lnTo>
                    <a:pt x="630" y="4364"/>
                  </a:lnTo>
                  <a:lnTo>
                    <a:pt x="5997" y="770"/>
                  </a:lnTo>
                  <a:lnTo>
                    <a:pt x="11313" y="0"/>
                  </a:lnTo>
                  <a:lnTo>
                    <a:pt x="14069" y="197"/>
                  </a:lnTo>
                  <a:lnTo>
                    <a:pt x="16630" y="770"/>
                  </a:lnTo>
                  <a:lnTo>
                    <a:pt x="18886" y="1688"/>
                  </a:lnTo>
                  <a:lnTo>
                    <a:pt x="20723" y="2922"/>
                  </a:lnTo>
                  <a:lnTo>
                    <a:pt x="21509" y="3812"/>
                  </a:lnTo>
                  <a:lnTo>
                    <a:pt x="11313" y="3812"/>
                  </a:lnTo>
                  <a:lnTo>
                    <a:pt x="9401" y="4035"/>
                  </a:lnTo>
                  <a:lnTo>
                    <a:pt x="7846" y="4646"/>
                  </a:lnTo>
                  <a:lnTo>
                    <a:pt x="6801" y="5554"/>
                  </a:lnTo>
                  <a:lnTo>
                    <a:pt x="6418" y="6671"/>
                  </a:lnTo>
                  <a:lnTo>
                    <a:pt x="6801" y="7787"/>
                  </a:lnTo>
                  <a:lnTo>
                    <a:pt x="7846" y="8696"/>
                  </a:lnTo>
                  <a:lnTo>
                    <a:pt x="9401" y="9306"/>
                  </a:lnTo>
                  <a:lnTo>
                    <a:pt x="11313" y="9529"/>
                  </a:lnTo>
                  <a:lnTo>
                    <a:pt x="21600" y="9529"/>
                  </a:lnTo>
                  <a:lnTo>
                    <a:pt x="16753" y="15787"/>
                  </a:lnTo>
                  <a:lnTo>
                    <a:pt x="12292" y="21251"/>
                  </a:lnTo>
                  <a:lnTo>
                    <a:pt x="12129" y="21473"/>
                  </a:lnTo>
                  <a:lnTo>
                    <a:pt x="11749" y="21600"/>
                  </a:lnTo>
                  <a:close/>
                </a:path>
              </a:pathLst>
            </a:custGeom>
            <a:solidFill>
              <a:srgbClr val="AC7CEE"/>
            </a:solidFill>
            <a:ln w="12700" cap="flat">
              <a:noFill/>
              <a:miter lim="400000"/>
            </a:ln>
            <a:effectLst/>
          </p:spPr>
          <p:txBody>
            <a:bodyPr wrap="square" lIns="45719" tIns="45719" rIns="45719" bIns="45719" numCol="1" anchor="t">
              <a:noAutofit/>
            </a:bodyPr>
            <a:lstStyle/>
            <a:p>
              <a:endParaRPr/>
            </a:p>
          </p:txBody>
        </p:sp>
        <p:sp>
          <p:nvSpPr>
            <p:cNvPr id="113" name="Shape"/>
            <p:cNvSpPr/>
            <p:nvPr/>
          </p:nvSpPr>
          <p:spPr>
            <a:xfrm>
              <a:off x="45705" y="46359"/>
              <a:ext cx="45707" cy="69540"/>
            </a:xfrm>
            <a:custGeom>
              <a:avLst/>
              <a:gdLst/>
              <a:ahLst/>
              <a:cxnLst>
                <a:cxn ang="0">
                  <a:pos x="wd2" y="hd2"/>
                </a:cxn>
                <a:cxn ang="5400000">
                  <a:pos x="wd2" y="hd2"/>
                </a:cxn>
                <a:cxn ang="10800000">
                  <a:pos x="wd2" y="hd2"/>
                </a:cxn>
                <a:cxn ang="16200000">
                  <a:pos x="wd2" y="hd2"/>
                </a:cxn>
              </a:cxnLst>
              <a:rect l="0" t="0" r="r" b="b"/>
              <a:pathLst>
                <a:path w="21600" h="21600" extrusionOk="0">
                  <a:moveTo>
                    <a:pt x="19639" y="21600"/>
                  </a:moveTo>
                  <a:lnTo>
                    <a:pt x="0" y="21600"/>
                  </a:lnTo>
                  <a:lnTo>
                    <a:pt x="3651" y="20756"/>
                  </a:lnTo>
                  <a:lnTo>
                    <a:pt x="6620" y="18450"/>
                  </a:lnTo>
                  <a:lnTo>
                    <a:pt x="8616" y="15019"/>
                  </a:lnTo>
                  <a:lnTo>
                    <a:pt x="9346" y="10800"/>
                  </a:lnTo>
                  <a:lnTo>
                    <a:pt x="8616" y="6581"/>
                  </a:lnTo>
                  <a:lnTo>
                    <a:pt x="6620" y="3150"/>
                  </a:lnTo>
                  <a:lnTo>
                    <a:pt x="3651" y="844"/>
                  </a:lnTo>
                  <a:lnTo>
                    <a:pt x="0" y="0"/>
                  </a:lnTo>
                  <a:lnTo>
                    <a:pt x="19465" y="0"/>
                  </a:lnTo>
                  <a:lnTo>
                    <a:pt x="20396" y="2085"/>
                  </a:lnTo>
                  <a:lnTo>
                    <a:pt x="21600" y="7980"/>
                  </a:lnTo>
                  <a:lnTo>
                    <a:pt x="21557" y="14055"/>
                  </a:lnTo>
                  <a:lnTo>
                    <a:pt x="20250" y="20040"/>
                  </a:lnTo>
                  <a:lnTo>
                    <a:pt x="19639" y="21600"/>
                  </a:lnTo>
                  <a:close/>
                </a:path>
              </a:pathLst>
            </a:custGeom>
            <a:solidFill>
              <a:srgbClr val="AC7CEE"/>
            </a:solidFill>
            <a:ln w="12700" cap="flat">
              <a:noFill/>
              <a:miter lim="400000"/>
            </a:ln>
            <a:effectLst/>
          </p:spPr>
          <p:txBody>
            <a:bodyPr wrap="square" lIns="45719" tIns="45719" rIns="45719" bIns="45719" numCol="1" anchor="t">
              <a:noAutofit/>
            </a:bodyPr>
            <a:lstStyle/>
            <a:p>
              <a:endParaRPr/>
            </a:p>
          </p:txBody>
        </p:sp>
      </p:grpSp>
      <p:sp>
        <p:nvSpPr>
          <p:cNvPr id="115" name="object 9"/>
          <p:cNvSpPr/>
          <p:nvPr/>
        </p:nvSpPr>
        <p:spPr>
          <a:xfrm>
            <a:off x="651831" y="3435075"/>
            <a:ext cx="3048000" cy="3520242"/>
          </a:xfrm>
          <a:prstGeom prst="rect">
            <a:avLst/>
          </a:prstGeom>
          <a:blipFill>
            <a:blip r:embed="rId4"/>
            <a:stretch>
              <a:fillRect/>
            </a:stretch>
          </a:blipFill>
          <a:ln w="12700">
            <a:miter lim="400000"/>
          </a:ln>
        </p:spPr>
        <p:txBody>
          <a:bodyPr lIns="45719" rIns="45719"/>
          <a:lstStyle/>
          <a:p>
            <a:endParaRPr/>
          </a:p>
        </p:txBody>
      </p:sp>
      <p:sp>
        <p:nvSpPr>
          <p:cNvPr id="116" name="object 10"/>
          <p:cNvSpPr txBox="1">
            <a:spLocks noGrp="1"/>
          </p:cNvSpPr>
          <p:nvPr>
            <p:ph type="body" idx="1"/>
          </p:nvPr>
        </p:nvSpPr>
        <p:spPr>
          <a:xfrm>
            <a:off x="1445045" y="1083709"/>
            <a:ext cx="10517848" cy="3706145"/>
          </a:xfrm>
          <a:prstGeom prst="rect">
            <a:avLst/>
          </a:prstGeom>
        </p:spPr>
        <p:txBody>
          <a:bodyPr lIns="0" tIns="0" rIns="0" bIns="0"/>
          <a:lstStyle>
            <a:lvl1pPr marL="0" marR="5080" indent="3843654">
              <a:lnSpc>
                <a:spcPct val="100000"/>
              </a:lnSpc>
              <a:spcBef>
                <a:spcPts val="100"/>
              </a:spcBef>
              <a:buSzTx/>
              <a:buNone/>
              <a:defRPr sz="4800" spc="600">
                <a:solidFill>
                  <a:srgbClr val="FFFFFF"/>
                </a:solidFill>
              </a:defRPr>
            </a:lvl1pPr>
          </a:lstStyle>
          <a:p>
            <a:r>
              <a:t>Canada Graduate Research Scholarship(CGRS)- Doctoral Application Workshop</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itle 1"/>
          <p:cNvSpPr txBox="1">
            <a:spLocks noGrp="1"/>
          </p:cNvSpPr>
          <p:nvPr>
            <p:ph type="title"/>
          </p:nvPr>
        </p:nvSpPr>
        <p:spPr>
          <a:xfrm>
            <a:off x="657223" y="499532"/>
            <a:ext cx="10772776" cy="1658199"/>
          </a:xfrm>
          <a:prstGeom prst="rect">
            <a:avLst/>
          </a:prstGeom>
        </p:spPr>
        <p:txBody>
          <a:bodyPr/>
          <a:lstStyle>
            <a:lvl1pPr>
              <a:defRPr spc="-200"/>
            </a:lvl1pPr>
          </a:lstStyle>
          <a:p>
            <a:r>
              <a:t>Selection Criteria – Research Ability and Potential</a:t>
            </a:r>
          </a:p>
        </p:txBody>
      </p:sp>
      <p:sp>
        <p:nvSpPr>
          <p:cNvPr id="145" name="Content Placeholder 2"/>
          <p:cNvSpPr txBox="1">
            <a:spLocks noGrp="1"/>
          </p:cNvSpPr>
          <p:nvPr>
            <p:ph type="body" idx="1"/>
          </p:nvPr>
        </p:nvSpPr>
        <p:spPr>
          <a:xfrm>
            <a:off x="676655" y="2011679"/>
            <a:ext cx="10753726" cy="3766185"/>
          </a:xfrm>
          <a:prstGeom prst="rect">
            <a:avLst/>
          </a:prstGeom>
        </p:spPr>
        <p:txBody>
          <a:bodyPr/>
          <a:lstStyle/>
          <a:p>
            <a:pPr marL="90525" indent="-90525" defTabSz="905255">
              <a:lnSpc>
                <a:spcPct val="76500"/>
              </a:lnSpc>
              <a:spcBef>
                <a:spcPts val="1200"/>
              </a:spcBef>
              <a:buChar char="•"/>
              <a:defRPr sz="2178"/>
            </a:pPr>
            <a:r>
              <a:t>Quality of contributions and extent to which they advance the field of research. Contributions may include: publications, patents, reports, posters, abstracts, monographs, presentations, creative outputs, knowledge translation outputs, community products, etc. </a:t>
            </a:r>
          </a:p>
          <a:p>
            <a:pPr marL="90525" indent="-90525" defTabSz="905255">
              <a:lnSpc>
                <a:spcPct val="76500"/>
              </a:lnSpc>
              <a:spcBef>
                <a:spcPts val="1200"/>
              </a:spcBef>
              <a:buChar char="•"/>
              <a:defRPr sz="2178"/>
            </a:pPr>
            <a:r>
              <a:t>Demonstration of sound judgment and ability to think critically </a:t>
            </a:r>
          </a:p>
          <a:p>
            <a:pPr marL="90525" indent="-90525" defTabSz="905255">
              <a:lnSpc>
                <a:spcPct val="76500"/>
              </a:lnSpc>
              <a:spcBef>
                <a:spcPts val="1200"/>
              </a:spcBef>
              <a:buChar char="•"/>
              <a:defRPr sz="2178"/>
            </a:pPr>
            <a:r>
              <a:t>Demonstration of responsible and ethical research conduct, including honest and thoughtful inquiry, rigorous analysis, commitment to safety and to the dissemination of research results, and adherence to the use of professional standards </a:t>
            </a:r>
          </a:p>
          <a:p>
            <a:pPr marL="90525" indent="-90525" defTabSz="905255">
              <a:lnSpc>
                <a:spcPct val="76500"/>
              </a:lnSpc>
              <a:spcBef>
                <a:spcPts val="1200"/>
              </a:spcBef>
              <a:buChar char="•"/>
              <a:defRPr sz="2178"/>
            </a:pPr>
            <a:r>
              <a:t>Enthusiasm for research, originality, initiative, autonomy, relevant community involvement and outreach </a:t>
            </a:r>
          </a:p>
          <a:p>
            <a:pPr marL="90525" indent="-90525" defTabSz="905255">
              <a:lnSpc>
                <a:spcPct val="76500"/>
              </a:lnSpc>
              <a:spcBef>
                <a:spcPts val="1200"/>
              </a:spcBef>
              <a:buChar char="•"/>
              <a:defRPr sz="2178"/>
            </a:pPr>
            <a:r>
              <a:t>The ability or potential to communicate theoretical, technical and/or scientific concepts clearly and logically in written and oral formats</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Title 1"/>
          <p:cNvSpPr txBox="1">
            <a:spLocks noGrp="1"/>
          </p:cNvSpPr>
          <p:nvPr>
            <p:ph type="title"/>
          </p:nvPr>
        </p:nvSpPr>
        <p:spPr>
          <a:xfrm>
            <a:off x="657223" y="499532"/>
            <a:ext cx="10772776" cy="1658199"/>
          </a:xfrm>
          <a:prstGeom prst="rect">
            <a:avLst/>
          </a:prstGeom>
        </p:spPr>
        <p:txBody>
          <a:bodyPr/>
          <a:lstStyle>
            <a:lvl1pPr>
              <a:defRPr spc="-200"/>
            </a:lvl1pPr>
          </a:lstStyle>
          <a:p>
            <a:r>
              <a:t>Selection Criteria –Relevant Experience &amp; Achievements</a:t>
            </a:r>
          </a:p>
        </p:txBody>
      </p:sp>
      <p:sp>
        <p:nvSpPr>
          <p:cNvPr id="148" name="Content Placeholder 2"/>
          <p:cNvSpPr txBox="1">
            <a:spLocks noGrp="1"/>
          </p:cNvSpPr>
          <p:nvPr>
            <p:ph type="body" idx="1"/>
          </p:nvPr>
        </p:nvSpPr>
        <p:spPr>
          <a:xfrm>
            <a:off x="676655" y="2011679"/>
            <a:ext cx="10753726" cy="3766185"/>
          </a:xfrm>
          <a:prstGeom prst="rect">
            <a:avLst/>
          </a:prstGeom>
        </p:spPr>
        <p:txBody>
          <a:bodyPr/>
          <a:lstStyle/>
          <a:p>
            <a:pPr marL="0" indent="0">
              <a:buSzTx/>
              <a:buNone/>
            </a:pPr>
            <a:endParaRPr/>
          </a:p>
          <a:p>
            <a:pPr marL="0" indent="0">
              <a:buSzTx/>
              <a:buNone/>
            </a:pPr>
            <a:r>
              <a:t>Scholarships, awards and distinctions (amount, duration and prestige)</a:t>
            </a:r>
          </a:p>
          <a:p>
            <a:pPr marL="0" indent="0">
              <a:buSzTx/>
              <a:buNone/>
            </a:pPr>
            <a:r>
              <a:t>Academic record, such as:</a:t>
            </a:r>
          </a:p>
          <a:p>
            <a:pPr marL="598805" lvl="1">
              <a:spcBef>
                <a:spcPts val="600"/>
              </a:spcBef>
              <a:buFont typeface="Courier New"/>
              <a:buChar char="o"/>
            </a:pPr>
            <a:r>
              <a:t>Transcripts</a:t>
            </a:r>
          </a:p>
          <a:p>
            <a:pPr marL="598805" lvl="1">
              <a:spcBef>
                <a:spcPts val="600"/>
              </a:spcBef>
              <a:buFont typeface="Courier New"/>
              <a:buChar char="o"/>
            </a:pPr>
            <a:r>
              <a:t>Duration of previous studies</a:t>
            </a:r>
          </a:p>
          <a:p>
            <a:pPr marL="598805" lvl="1">
              <a:spcBef>
                <a:spcPts val="600"/>
              </a:spcBef>
              <a:buFont typeface="Courier New"/>
              <a:buChar char="o"/>
            </a:pPr>
            <a:r>
              <a:t>Program requirements and courses pursued</a:t>
            </a:r>
          </a:p>
          <a:p>
            <a:pPr marL="598805" lvl="1">
              <a:spcBef>
                <a:spcPts val="600"/>
              </a:spcBef>
              <a:buFont typeface="Courier New"/>
              <a:buChar char="o"/>
            </a:pPr>
            <a:r>
              <a:t>Course load</a:t>
            </a:r>
          </a:p>
          <a:p>
            <a:pPr marL="598805" lvl="1">
              <a:spcBef>
                <a:spcPts val="600"/>
              </a:spcBef>
              <a:buFont typeface="Courier New"/>
              <a:buChar char="o"/>
            </a:pPr>
            <a:r>
              <a:t>Relative standing in program (if available)</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Title 1"/>
          <p:cNvSpPr txBox="1">
            <a:spLocks noGrp="1"/>
          </p:cNvSpPr>
          <p:nvPr>
            <p:ph type="title"/>
          </p:nvPr>
        </p:nvSpPr>
        <p:spPr>
          <a:xfrm>
            <a:off x="657223" y="499532"/>
            <a:ext cx="10772776" cy="1658199"/>
          </a:xfrm>
          <a:prstGeom prst="rect">
            <a:avLst/>
          </a:prstGeom>
        </p:spPr>
        <p:txBody>
          <a:bodyPr/>
          <a:lstStyle>
            <a:lvl1pPr>
              <a:defRPr spc="-200"/>
            </a:lvl1pPr>
          </a:lstStyle>
          <a:p>
            <a:r>
              <a:t>Selection Criteria –Relevant Experience &amp; Achievements</a:t>
            </a:r>
          </a:p>
        </p:txBody>
      </p:sp>
      <p:sp>
        <p:nvSpPr>
          <p:cNvPr id="151" name="Content Placeholder 2"/>
          <p:cNvSpPr txBox="1">
            <a:spLocks noGrp="1"/>
          </p:cNvSpPr>
          <p:nvPr>
            <p:ph type="body" idx="1"/>
          </p:nvPr>
        </p:nvSpPr>
        <p:spPr>
          <a:xfrm>
            <a:off x="676655" y="2011679"/>
            <a:ext cx="10753726" cy="3766185"/>
          </a:xfrm>
          <a:prstGeom prst="rect">
            <a:avLst/>
          </a:prstGeom>
        </p:spPr>
        <p:txBody>
          <a:bodyPr/>
          <a:lstStyle/>
          <a:p>
            <a:pPr marL="0" indent="0">
              <a:lnSpc>
                <a:spcPct val="76500"/>
              </a:lnSpc>
              <a:buSzTx/>
              <a:buNone/>
            </a:pPr>
            <a:endParaRPr/>
          </a:p>
          <a:p>
            <a:pPr marL="0" indent="0">
              <a:lnSpc>
                <a:spcPct val="76500"/>
              </a:lnSpc>
              <a:buSzTx/>
              <a:buNone/>
            </a:pPr>
            <a:r>
              <a:t>Professional, academic, and extracurricular activities as well as collaborations with supervisors, colleagues, peers, students and members of the community, such as:</a:t>
            </a:r>
          </a:p>
          <a:p>
            <a:pPr marL="1199514" lvl="5" indent="-228600">
              <a:lnSpc>
                <a:spcPct val="76500"/>
              </a:lnSpc>
              <a:spcBef>
                <a:spcPts val="600"/>
              </a:spcBef>
              <a:buChar char="•"/>
            </a:pPr>
            <a:r>
              <a:t>teaching, mentoring, supervising and/or coaching</a:t>
            </a:r>
          </a:p>
          <a:p>
            <a:pPr marL="1199514" lvl="5" indent="-228600">
              <a:lnSpc>
                <a:spcPct val="76500"/>
              </a:lnSpc>
              <a:spcBef>
                <a:spcPts val="600"/>
              </a:spcBef>
              <a:buChar char="•"/>
            </a:pPr>
            <a:r>
              <a:t>managing projects</a:t>
            </a:r>
          </a:p>
          <a:p>
            <a:pPr marL="1199514" lvl="5" indent="-228600">
              <a:lnSpc>
                <a:spcPct val="76500"/>
              </a:lnSpc>
              <a:spcBef>
                <a:spcPts val="600"/>
              </a:spcBef>
              <a:buChar char="•"/>
            </a:pPr>
            <a:r>
              <a:t>participating in science and/or research promotion</a:t>
            </a:r>
          </a:p>
          <a:p>
            <a:pPr marL="1199514" lvl="5" indent="-228600">
              <a:lnSpc>
                <a:spcPct val="76500"/>
              </a:lnSpc>
              <a:spcBef>
                <a:spcPts val="600"/>
              </a:spcBef>
              <a:buChar char="•"/>
            </a:pPr>
            <a:r>
              <a:t>community outreach, volunteer work and/or civic engagement</a:t>
            </a:r>
          </a:p>
          <a:p>
            <a:pPr marL="1199514" lvl="5" indent="-228600">
              <a:lnSpc>
                <a:spcPct val="76500"/>
              </a:lnSpc>
              <a:spcBef>
                <a:spcPts val="600"/>
              </a:spcBef>
              <a:buChar char="•"/>
            </a:pPr>
            <a:r>
              <a:t>chairing committees and/or organizing conferences and meetings</a:t>
            </a:r>
          </a:p>
          <a:p>
            <a:pPr marL="1199514" lvl="5" indent="-228600">
              <a:lnSpc>
                <a:spcPct val="76500"/>
              </a:lnSpc>
              <a:spcBef>
                <a:spcPts val="600"/>
              </a:spcBef>
              <a:buChar char="•"/>
            </a:pPr>
            <a:r>
              <a:t>participating in departmental or institutional organizations, associations, societies and/or clubs</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itle 1"/>
          <p:cNvSpPr txBox="1">
            <a:spLocks noGrp="1"/>
          </p:cNvSpPr>
          <p:nvPr>
            <p:ph type="title"/>
          </p:nvPr>
        </p:nvSpPr>
        <p:spPr>
          <a:xfrm>
            <a:off x="657223" y="499532"/>
            <a:ext cx="10772776" cy="1658199"/>
          </a:xfrm>
          <a:prstGeom prst="rect">
            <a:avLst/>
          </a:prstGeom>
        </p:spPr>
        <p:txBody>
          <a:bodyPr/>
          <a:lstStyle>
            <a:lvl1pPr>
              <a:defRPr spc="-200"/>
            </a:lvl1pPr>
          </a:lstStyle>
          <a:p>
            <a:r>
              <a:t>Reference letters: Who, When, and How	</a:t>
            </a:r>
          </a:p>
        </p:txBody>
      </p:sp>
      <p:sp>
        <p:nvSpPr>
          <p:cNvPr id="154" name="Content Placeholder 2"/>
          <p:cNvSpPr txBox="1">
            <a:spLocks noGrp="1"/>
          </p:cNvSpPr>
          <p:nvPr>
            <p:ph type="body" idx="1"/>
          </p:nvPr>
        </p:nvSpPr>
        <p:spPr>
          <a:xfrm>
            <a:off x="676655" y="2011679"/>
            <a:ext cx="10753726" cy="3766185"/>
          </a:xfrm>
          <a:prstGeom prst="rect">
            <a:avLst/>
          </a:prstGeom>
        </p:spPr>
        <p:txBody>
          <a:bodyPr/>
          <a:lstStyle/>
          <a:p>
            <a:pPr marL="89611" indent="-89611" defTabSz="896111">
              <a:lnSpc>
                <a:spcPct val="68000"/>
              </a:lnSpc>
              <a:spcBef>
                <a:spcPts val="1200"/>
              </a:spcBef>
              <a:buChar char="•"/>
              <a:defRPr sz="2156"/>
            </a:pPr>
            <a:r>
              <a:t> Academics (professor/supervisor/advisor) are best but it can depend on your project</a:t>
            </a:r>
          </a:p>
          <a:p>
            <a:pPr marL="89611" indent="-89611" defTabSz="896111">
              <a:lnSpc>
                <a:spcPct val="68000"/>
              </a:lnSpc>
              <a:spcBef>
                <a:spcPts val="1200"/>
              </a:spcBef>
              <a:buChar char="•"/>
              <a:defRPr sz="2156"/>
            </a:pPr>
            <a:r>
              <a:t> Someone who knows you well and can comment on your academic skills, your research    abilities/potential, and your communication/leadership skills.</a:t>
            </a:r>
          </a:p>
          <a:p>
            <a:pPr marL="89611" indent="-89611" defTabSz="896111">
              <a:lnSpc>
                <a:spcPct val="68000"/>
              </a:lnSpc>
              <a:spcBef>
                <a:spcPts val="1200"/>
              </a:spcBef>
              <a:buChar char="•"/>
              <a:defRPr sz="2156"/>
            </a:pPr>
            <a:r>
              <a:t>  Someone who is enthusiastic about you and your scholarly aptitude</a:t>
            </a:r>
          </a:p>
          <a:p>
            <a:pPr marL="89611" indent="-89611" defTabSz="896111">
              <a:lnSpc>
                <a:spcPct val="68000"/>
              </a:lnSpc>
              <a:spcBef>
                <a:spcPts val="1200"/>
              </a:spcBef>
              <a:buChar char="•"/>
              <a:defRPr sz="2156"/>
            </a:pPr>
            <a:r>
              <a:t> Request as early as possible, in person or by email. Do not request initially through a portal, ask via another means first!</a:t>
            </a:r>
          </a:p>
          <a:p>
            <a:pPr marL="89611" indent="-89611" defTabSz="896111">
              <a:lnSpc>
                <a:spcPct val="68000"/>
              </a:lnSpc>
              <a:spcBef>
                <a:spcPts val="1200"/>
              </a:spcBef>
              <a:buChar char="•"/>
              <a:defRPr sz="2156"/>
            </a:pPr>
            <a:r>
              <a:t> Provide submission details (do they need to complete a specific form, is it by email, etc.), competition details, deadline, etc.</a:t>
            </a:r>
          </a:p>
          <a:p>
            <a:pPr marL="89611" indent="-89611" defTabSz="896111">
              <a:lnSpc>
                <a:spcPct val="68000"/>
              </a:lnSpc>
              <a:spcBef>
                <a:spcPts val="1200"/>
              </a:spcBef>
              <a:buChar char="•"/>
              <a:defRPr sz="2156"/>
            </a:pPr>
            <a:r>
              <a:t> Provide a copy of your application, proposal, papers (if any), current CV, unofficial transcript(s), etc.</a:t>
            </a:r>
          </a:p>
          <a:p>
            <a:pPr marL="89611" indent="-89611" defTabSz="896111">
              <a:lnSpc>
                <a:spcPct val="68000"/>
              </a:lnSpc>
              <a:spcBef>
                <a:spcPts val="1200"/>
              </a:spcBef>
              <a:buChar char="•"/>
              <a:defRPr sz="2156"/>
            </a:pPr>
            <a:r>
              <a:t> Highlight your academic and non-academic activities relevant to this award.</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le 1"/>
          <p:cNvSpPr txBox="1">
            <a:spLocks noGrp="1"/>
          </p:cNvSpPr>
          <p:nvPr>
            <p:ph type="title"/>
          </p:nvPr>
        </p:nvSpPr>
        <p:spPr>
          <a:xfrm>
            <a:off x="657223" y="499532"/>
            <a:ext cx="10772776" cy="1658199"/>
          </a:xfrm>
          <a:prstGeom prst="rect">
            <a:avLst/>
          </a:prstGeom>
        </p:spPr>
        <p:txBody>
          <a:bodyPr/>
          <a:lstStyle>
            <a:lvl1pPr>
              <a:defRPr spc="-200"/>
            </a:lvl1pPr>
          </a:lstStyle>
          <a:p>
            <a:r>
              <a:t>Reference Letters</a:t>
            </a:r>
          </a:p>
        </p:txBody>
      </p:sp>
      <p:sp>
        <p:nvSpPr>
          <p:cNvPr id="157" name="Content Placeholder 2"/>
          <p:cNvSpPr txBox="1">
            <a:spLocks noGrp="1"/>
          </p:cNvSpPr>
          <p:nvPr>
            <p:ph type="body" idx="1"/>
          </p:nvPr>
        </p:nvSpPr>
        <p:spPr>
          <a:xfrm>
            <a:off x="676655" y="2011679"/>
            <a:ext cx="10753726" cy="3766185"/>
          </a:xfrm>
          <a:prstGeom prst="rect">
            <a:avLst/>
          </a:prstGeom>
        </p:spPr>
        <p:txBody>
          <a:bodyPr lIns="45719" tIns="45720" rIns="45719" bIns="45720" anchor="t">
            <a:normAutofit lnSpcReduction="10000"/>
          </a:bodyPr>
          <a:lstStyle/>
          <a:p>
            <a:pPr marL="0" indent="0">
              <a:buSzTx/>
              <a:buNone/>
            </a:pPr>
            <a:r>
              <a:t>Referee assessments must be done in the SSHRC On-line System</a:t>
            </a:r>
          </a:p>
          <a:p>
            <a:pPr marL="0" indent="0">
              <a:buSzTx/>
              <a:buNone/>
            </a:pPr>
            <a:r>
              <a:t>Contact your referees early, and be very clear about what you need from them –</a:t>
            </a:r>
            <a:r>
              <a:rPr lang="en-US"/>
              <a:t>reminder the internal Western deadline is September 22nd so letters should be uploaded day before</a:t>
            </a:r>
            <a:endParaRPr/>
          </a:p>
          <a:p>
            <a:pPr marL="90805" indent="-90805">
              <a:buSzTx/>
              <a:buNone/>
            </a:pPr>
            <a:r>
              <a:t>Enter the family name, given name and email address of each referee. These fields will be used to </a:t>
            </a:r>
            <a:r>
              <a:rPr err="1"/>
              <a:t>autopopulate</a:t>
            </a:r>
            <a:r>
              <a:t> the referee form.</a:t>
            </a:r>
          </a:p>
          <a:p>
            <a:pPr marL="0" indent="0">
              <a:buSzTx/>
              <a:buNone/>
            </a:pPr>
            <a:r>
              <a:t>After the data are saved, the system will automatically generate an email to each person, inviting them to complete a Letter of Appraisal form.</a:t>
            </a:r>
          </a:p>
          <a:p>
            <a:pPr marL="0" indent="0">
              <a:buSzTx/>
              <a:buNone/>
              <a:defRPr>
                <a:solidFill>
                  <a:srgbClr val="FF0000"/>
                </a:solidFill>
              </a:defRPr>
            </a:pPr>
            <a:r>
              <a:t>It is your responsibility to ensure that each invited person completes and verifies the form before the application deadline.</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Title 1"/>
          <p:cNvSpPr txBox="1">
            <a:spLocks noGrp="1"/>
          </p:cNvSpPr>
          <p:nvPr>
            <p:ph type="title"/>
          </p:nvPr>
        </p:nvSpPr>
        <p:spPr>
          <a:xfrm>
            <a:off x="657223" y="499532"/>
            <a:ext cx="10772776" cy="1658199"/>
          </a:xfrm>
          <a:prstGeom prst="rect">
            <a:avLst/>
          </a:prstGeom>
        </p:spPr>
        <p:txBody>
          <a:bodyPr/>
          <a:lstStyle>
            <a:lvl1pPr>
              <a:defRPr spc="-200"/>
            </a:lvl1pPr>
          </a:lstStyle>
          <a:p>
            <a:r>
              <a:t>Research Proposal – 2 Pages</a:t>
            </a:r>
          </a:p>
        </p:txBody>
      </p:sp>
      <p:sp>
        <p:nvSpPr>
          <p:cNvPr id="160" name="Content Placeholder 2"/>
          <p:cNvSpPr txBox="1">
            <a:spLocks noGrp="1"/>
          </p:cNvSpPr>
          <p:nvPr>
            <p:ph type="body" idx="1"/>
          </p:nvPr>
        </p:nvSpPr>
        <p:spPr>
          <a:xfrm>
            <a:off x="676655" y="2011679"/>
            <a:ext cx="10753726" cy="3766185"/>
          </a:xfrm>
          <a:prstGeom prst="rect">
            <a:avLst/>
          </a:prstGeom>
        </p:spPr>
        <p:txBody>
          <a:bodyPr/>
          <a:lstStyle/>
          <a:p>
            <a:pPr marL="0" indent="0">
              <a:buSzTx/>
              <a:buNone/>
            </a:pPr>
            <a:r>
              <a:t>Your application will be reviewed by members of a multidisciplinary selection committee, not all of whom will be familiar with your area of research. </a:t>
            </a:r>
          </a:p>
          <a:p>
            <a:pPr marL="0" indent="0">
              <a:buSzTx/>
              <a:buNone/>
            </a:pPr>
            <a:r>
              <a:t>Provide an outline of your research project, including:</a:t>
            </a:r>
          </a:p>
          <a:p>
            <a:pPr marL="548640" lvl="2" indent="-548640">
              <a:spcBef>
                <a:spcPts val="600"/>
              </a:spcBef>
              <a:buFont typeface="Courier New"/>
              <a:buChar char="o"/>
            </a:pPr>
            <a:r>
              <a:t>The research question(s)</a:t>
            </a:r>
            <a:endParaRPr sz="2000" i="1"/>
          </a:p>
          <a:p>
            <a:pPr marL="548640" lvl="2" indent="-548640">
              <a:spcBef>
                <a:spcPts val="600"/>
              </a:spcBef>
              <a:buFont typeface="Courier New"/>
              <a:buChar char="o"/>
            </a:pPr>
            <a:r>
              <a:t>Context</a:t>
            </a:r>
            <a:endParaRPr sz="2000" i="1"/>
          </a:p>
          <a:p>
            <a:pPr marL="548640" lvl="2" indent="-548640">
              <a:spcBef>
                <a:spcPts val="600"/>
              </a:spcBef>
              <a:buFont typeface="Courier New"/>
              <a:buChar char="o"/>
            </a:pPr>
            <a:r>
              <a:t>Objectives</a:t>
            </a:r>
            <a:endParaRPr sz="2000" i="1"/>
          </a:p>
          <a:p>
            <a:pPr marL="548640" lvl="2" indent="-548640">
              <a:spcBef>
                <a:spcPts val="600"/>
              </a:spcBef>
              <a:buFont typeface="Courier New"/>
              <a:buChar char="o"/>
            </a:pPr>
            <a:r>
              <a:t>Methodology</a:t>
            </a:r>
            <a:endParaRPr sz="2000" i="1"/>
          </a:p>
          <a:p>
            <a:pPr marL="548640" lvl="2" indent="-548640">
              <a:spcBef>
                <a:spcPts val="600"/>
              </a:spcBef>
              <a:buFont typeface="Courier New"/>
              <a:buChar char="o"/>
            </a:pPr>
            <a:r>
              <a:t>Significance</a:t>
            </a:r>
            <a:endParaRPr sz="2000" i="1"/>
          </a:p>
          <a:p>
            <a:pPr marL="548640" lvl="2" indent="-548640">
              <a:spcBef>
                <a:spcPts val="600"/>
              </a:spcBef>
              <a:buFont typeface="Courier New"/>
              <a:buChar char="o"/>
            </a:pPr>
            <a:r>
              <a:t>Expected contributions to advancing knowledge</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p:cNvSpPr txBox="1">
            <a:spLocks noGrp="1"/>
          </p:cNvSpPr>
          <p:nvPr>
            <p:ph type="title"/>
          </p:nvPr>
        </p:nvSpPr>
        <p:spPr>
          <a:xfrm>
            <a:off x="657223" y="499532"/>
            <a:ext cx="10772776" cy="1658199"/>
          </a:xfrm>
          <a:prstGeom prst="rect">
            <a:avLst/>
          </a:prstGeom>
        </p:spPr>
        <p:txBody>
          <a:bodyPr/>
          <a:lstStyle>
            <a:lvl1pPr>
              <a:defRPr spc="-200"/>
            </a:lvl1pPr>
          </a:lstStyle>
          <a:p>
            <a:r>
              <a:t>The Proposal: Short but sweet</a:t>
            </a:r>
          </a:p>
        </p:txBody>
      </p:sp>
      <p:sp>
        <p:nvSpPr>
          <p:cNvPr id="163" name="Content Placeholder 2"/>
          <p:cNvSpPr txBox="1">
            <a:spLocks noGrp="1"/>
          </p:cNvSpPr>
          <p:nvPr>
            <p:ph type="body" idx="1"/>
          </p:nvPr>
        </p:nvSpPr>
        <p:spPr>
          <a:xfrm>
            <a:off x="676655" y="2011679"/>
            <a:ext cx="10753726" cy="3766185"/>
          </a:xfrm>
          <a:prstGeom prst="rect">
            <a:avLst/>
          </a:prstGeom>
        </p:spPr>
        <p:txBody>
          <a:bodyPr/>
          <a:lstStyle/>
          <a:p>
            <a:pPr marL="90525" indent="-90525" defTabSz="905255">
              <a:lnSpc>
                <a:spcPct val="68000"/>
              </a:lnSpc>
              <a:spcBef>
                <a:spcPts val="1200"/>
              </a:spcBef>
              <a:buChar char="•"/>
              <a:defRPr sz="1584"/>
            </a:pPr>
            <a:r>
              <a:t>Get examples of successful proposals</a:t>
            </a:r>
          </a:p>
          <a:p>
            <a:pPr marL="90525" indent="-90525" defTabSz="905255">
              <a:lnSpc>
                <a:spcPct val="68000"/>
              </a:lnSpc>
              <a:spcBef>
                <a:spcPts val="1200"/>
              </a:spcBef>
              <a:buChar char="•"/>
              <a:defRPr sz="1584"/>
            </a:pPr>
            <a:r>
              <a:t>Create any required headings first</a:t>
            </a:r>
          </a:p>
          <a:p>
            <a:pPr marL="90525" indent="-90525" defTabSz="905255">
              <a:lnSpc>
                <a:spcPct val="68000"/>
              </a:lnSpc>
              <a:spcBef>
                <a:spcPts val="1200"/>
              </a:spcBef>
              <a:buChar char="•"/>
              <a:defRPr sz="1584"/>
            </a:pPr>
            <a:r>
              <a:t>Use language appropriate to a non-specialist audience; avoid jargon, abbreviations, acronyms</a:t>
            </a:r>
          </a:p>
          <a:p>
            <a:pPr marL="90525" indent="-90525" defTabSz="905255">
              <a:lnSpc>
                <a:spcPct val="68000"/>
              </a:lnSpc>
              <a:spcBef>
                <a:spcPts val="1200"/>
              </a:spcBef>
              <a:buChar char="•"/>
              <a:defRPr sz="1584"/>
            </a:pPr>
            <a:r>
              <a:t>Have a clear title</a:t>
            </a:r>
          </a:p>
          <a:p>
            <a:pPr marL="90525" indent="-90525" defTabSz="905255">
              <a:lnSpc>
                <a:spcPct val="68000"/>
              </a:lnSpc>
              <a:spcBef>
                <a:spcPts val="1200"/>
              </a:spcBef>
              <a:buChar char="•"/>
              <a:defRPr sz="1584"/>
            </a:pPr>
            <a:r>
              <a:t>Begin with a powerful statement and clearly identify the scholarly gap ASAP.</a:t>
            </a:r>
          </a:p>
          <a:p>
            <a:pPr marL="90525" indent="-90525" defTabSz="905255">
              <a:lnSpc>
                <a:spcPct val="68000"/>
              </a:lnSpc>
              <a:spcBef>
                <a:spcPts val="1200"/>
              </a:spcBef>
              <a:buChar char="•"/>
              <a:defRPr sz="1584"/>
            </a:pPr>
            <a:r>
              <a:t>Discuss your own work if relevant!</a:t>
            </a:r>
          </a:p>
          <a:p>
            <a:pPr marL="90525" indent="-90525" defTabSz="905255">
              <a:lnSpc>
                <a:spcPct val="68000"/>
              </a:lnSpc>
              <a:spcBef>
                <a:spcPts val="1200"/>
              </a:spcBef>
              <a:buChar char="•"/>
              <a:defRPr sz="1584"/>
            </a:pPr>
            <a:r>
              <a:t>Must be sufficiently detailed even if your thesis is TBD (you may change research direction during the course of the award).</a:t>
            </a:r>
          </a:p>
          <a:p>
            <a:pPr marL="90525" indent="-90525" defTabSz="905255">
              <a:lnSpc>
                <a:spcPct val="68000"/>
              </a:lnSpc>
              <a:spcBef>
                <a:spcPts val="1200"/>
              </a:spcBef>
              <a:buChar char="•"/>
              <a:defRPr sz="1584"/>
            </a:pPr>
            <a:r>
              <a:t>Keep it feasible</a:t>
            </a:r>
          </a:p>
          <a:p>
            <a:pPr marL="90525" indent="-90525" defTabSz="905255">
              <a:lnSpc>
                <a:spcPct val="68000"/>
              </a:lnSpc>
              <a:spcBef>
                <a:spcPts val="1200"/>
              </a:spcBef>
              <a:buChar char="•"/>
              <a:defRPr sz="1584"/>
            </a:pPr>
            <a:r>
              <a:t>Be enthusiastic but don’t overstate/overreach</a:t>
            </a:r>
          </a:p>
          <a:p>
            <a:pPr marL="90525" indent="-90525" defTabSz="905255">
              <a:lnSpc>
                <a:spcPct val="68000"/>
              </a:lnSpc>
              <a:spcBef>
                <a:spcPts val="1200"/>
              </a:spcBef>
              <a:buChar char="•"/>
              <a:defRPr sz="1584"/>
            </a:pPr>
            <a:r>
              <a:t>Leave enough time to get feedback from your supervisor! </a:t>
            </a:r>
          </a:p>
          <a:p>
            <a:pPr marL="90525" indent="-90525" defTabSz="905255">
              <a:lnSpc>
                <a:spcPct val="68000"/>
              </a:lnSpc>
              <a:spcBef>
                <a:spcPts val="1200"/>
              </a:spcBef>
              <a:buChar char="•"/>
              <a:defRPr sz="1584"/>
            </a:pPr>
            <a:r>
              <a:t>Spelling, punctuation, writing quality all matter</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itle 1"/>
          <p:cNvSpPr txBox="1">
            <a:spLocks noGrp="1"/>
          </p:cNvSpPr>
          <p:nvPr>
            <p:ph type="title"/>
          </p:nvPr>
        </p:nvSpPr>
        <p:spPr>
          <a:xfrm>
            <a:off x="657223" y="499532"/>
            <a:ext cx="10772776" cy="1658199"/>
          </a:xfrm>
          <a:prstGeom prst="rect">
            <a:avLst/>
          </a:prstGeom>
        </p:spPr>
        <p:txBody>
          <a:bodyPr/>
          <a:lstStyle>
            <a:lvl1pPr>
              <a:defRPr spc="-200"/>
            </a:lvl1pPr>
          </a:lstStyle>
          <a:p>
            <a:r>
              <a:t>EDIDA in Research</a:t>
            </a:r>
          </a:p>
        </p:txBody>
      </p:sp>
      <p:sp>
        <p:nvSpPr>
          <p:cNvPr id="166" name="Content Placeholder 2"/>
          <p:cNvSpPr txBox="1">
            <a:spLocks noGrp="1"/>
          </p:cNvSpPr>
          <p:nvPr>
            <p:ph type="body" idx="1"/>
          </p:nvPr>
        </p:nvSpPr>
        <p:spPr>
          <a:xfrm>
            <a:off x="676655" y="2011679"/>
            <a:ext cx="10753726" cy="3766185"/>
          </a:xfrm>
          <a:prstGeom prst="rect">
            <a:avLst/>
          </a:prstGeom>
        </p:spPr>
        <p:txBody>
          <a:bodyPr/>
          <a:lstStyle/>
          <a:p>
            <a:pPr>
              <a:buChar char="•"/>
            </a:pPr>
            <a:endParaRPr/>
          </a:p>
          <a:p>
            <a:pPr marL="0" indent="0">
              <a:buSzTx/>
              <a:buNone/>
            </a:pPr>
            <a:r>
              <a:t>When writing your Research Proposal:</a:t>
            </a:r>
          </a:p>
          <a:p>
            <a:pPr marL="0" indent="0">
              <a:buSzTx/>
              <a:buNone/>
            </a:pPr>
            <a:r>
              <a:t>• If it is appropriate and true, indicate how your research addresses or examines elements of equity, diversity and inclusiveness</a:t>
            </a:r>
          </a:p>
          <a:p>
            <a:pPr>
              <a:buChar char="•"/>
            </a:pPr>
            <a:r>
              <a:t>This could be in the proposal topic, recruitment of participants, dissemination of results</a:t>
            </a:r>
          </a:p>
          <a:p>
            <a:pPr>
              <a:buChar char="•"/>
            </a:pPr>
            <a:r>
              <a:t> Are there possible outcomes from your research that can support EDIDA?</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itle 1"/>
          <p:cNvSpPr txBox="1">
            <a:spLocks noGrp="1"/>
          </p:cNvSpPr>
          <p:nvPr>
            <p:ph type="title"/>
          </p:nvPr>
        </p:nvSpPr>
        <p:spPr>
          <a:xfrm>
            <a:off x="657223" y="499532"/>
            <a:ext cx="10772776" cy="1658199"/>
          </a:xfrm>
          <a:prstGeom prst="rect">
            <a:avLst/>
          </a:prstGeom>
        </p:spPr>
        <p:txBody>
          <a:bodyPr/>
          <a:lstStyle>
            <a:lvl1pPr>
              <a:defRPr spc="-200"/>
            </a:lvl1pPr>
          </a:lstStyle>
          <a:p>
            <a:r>
              <a:t>Diversity Considerations in Research Design Module </a:t>
            </a:r>
          </a:p>
        </p:txBody>
      </p:sp>
      <p:sp>
        <p:nvSpPr>
          <p:cNvPr id="169" name="Content Placeholder 2"/>
          <p:cNvSpPr txBox="1">
            <a:spLocks noGrp="1"/>
          </p:cNvSpPr>
          <p:nvPr>
            <p:ph type="body" idx="1"/>
          </p:nvPr>
        </p:nvSpPr>
        <p:spPr>
          <a:xfrm>
            <a:off x="676655" y="2011679"/>
            <a:ext cx="10753726" cy="3766185"/>
          </a:xfrm>
          <a:prstGeom prst="rect">
            <a:avLst/>
          </a:prstGeom>
        </p:spPr>
        <p:txBody>
          <a:bodyPr/>
          <a:lstStyle/>
          <a:p>
            <a:endParaRPr/>
          </a:p>
          <a:p>
            <a:r>
              <a:t>Mandatory Module</a:t>
            </a:r>
          </a:p>
          <a:p>
            <a:r>
              <a:t>After you’ve answered “yes” or “no” to the question “Do diversity considerations apply to your proposed research design?”, indicate in the text box how diversity considerations are applicable or not to your research proposal (maximum 1,700 characters).</a:t>
            </a:r>
          </a:p>
          <a:p>
            <a:r>
              <a:t>Before completing this module, read the </a:t>
            </a:r>
            <a:r>
              <a:rPr u="sng">
                <a:solidFill>
                  <a:srgbClr val="2370CD"/>
                </a:solidFill>
                <a:uFill>
                  <a:solidFill>
                    <a:srgbClr val="2370CD"/>
                  </a:solidFill>
                </a:uFill>
                <a:hlinkClick r:id="rId2"/>
              </a:rPr>
              <a:t>Guide to including diversity considerations in research design for doctoral and postdoctoral award applicants.</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itle 1"/>
          <p:cNvSpPr txBox="1">
            <a:spLocks noGrp="1"/>
          </p:cNvSpPr>
          <p:nvPr>
            <p:ph type="title"/>
          </p:nvPr>
        </p:nvSpPr>
        <p:spPr>
          <a:xfrm>
            <a:off x="657223" y="499532"/>
            <a:ext cx="10772776" cy="1658199"/>
          </a:xfrm>
          <a:prstGeom prst="rect">
            <a:avLst/>
          </a:prstGeom>
        </p:spPr>
        <p:txBody>
          <a:bodyPr/>
          <a:lstStyle>
            <a:lvl1pPr>
              <a:defRPr spc="-200"/>
            </a:lvl1pPr>
          </a:lstStyle>
          <a:p>
            <a:r>
              <a:t>Research contributions, relevant experience and activities</a:t>
            </a:r>
          </a:p>
        </p:txBody>
      </p:sp>
      <p:sp>
        <p:nvSpPr>
          <p:cNvPr id="172" name="Content Placeholder 2"/>
          <p:cNvSpPr txBox="1">
            <a:spLocks noGrp="1"/>
          </p:cNvSpPr>
          <p:nvPr>
            <p:ph type="body" idx="1"/>
          </p:nvPr>
        </p:nvSpPr>
        <p:spPr>
          <a:xfrm>
            <a:off x="676655" y="2011679"/>
            <a:ext cx="10753726" cy="3766185"/>
          </a:xfrm>
          <a:prstGeom prst="rect">
            <a:avLst/>
          </a:prstGeom>
        </p:spPr>
        <p:txBody>
          <a:bodyPr/>
          <a:lstStyle/>
          <a:p>
            <a:pPr marL="0" indent="0">
              <a:buSzTx/>
              <a:buNone/>
              <a:defRPr sz="3200"/>
            </a:pPr>
            <a:endParaRPr/>
          </a:p>
          <a:p>
            <a:pPr marL="0" indent="0">
              <a:buSzTx/>
              <a:buNone/>
              <a:defRPr sz="3200"/>
            </a:pPr>
            <a:r>
              <a:t>Maximum two pages</a:t>
            </a:r>
          </a:p>
          <a:p>
            <a:pPr marL="0" indent="0">
              <a:buSzTx/>
              <a:buNone/>
              <a:defRPr sz="3200"/>
            </a:pPr>
            <a:r>
              <a:t>Broken into two sections:</a:t>
            </a:r>
          </a:p>
          <a:p>
            <a:pPr marL="1199514" lvl="5" indent="-228600">
              <a:spcBef>
                <a:spcPts val="600"/>
              </a:spcBef>
              <a:buFontTx/>
              <a:buChar char="▪"/>
              <a:defRPr sz="2600"/>
            </a:pPr>
            <a:r>
              <a:t>Research Contributions</a:t>
            </a:r>
            <a:endParaRPr sz="1800"/>
          </a:p>
          <a:p>
            <a:pPr marL="1199514" lvl="5" indent="-228600">
              <a:spcBef>
                <a:spcPts val="600"/>
              </a:spcBef>
              <a:buFontTx/>
              <a:buChar char="▪"/>
              <a:defRPr sz="2600"/>
            </a:pPr>
            <a:r>
              <a:t>Applicant's Statement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itle 1"/>
          <p:cNvSpPr txBox="1">
            <a:spLocks noGrp="1"/>
          </p:cNvSpPr>
          <p:nvPr>
            <p:ph type="title"/>
          </p:nvPr>
        </p:nvSpPr>
        <p:spPr>
          <a:xfrm>
            <a:off x="657223" y="499532"/>
            <a:ext cx="10772776" cy="1658199"/>
          </a:xfrm>
          <a:prstGeom prst="rect">
            <a:avLst/>
          </a:prstGeom>
        </p:spPr>
        <p:txBody>
          <a:bodyPr/>
          <a:lstStyle>
            <a:lvl1pPr>
              <a:defRPr spc="-200"/>
            </a:lvl1pPr>
          </a:lstStyle>
          <a:p>
            <a:r>
              <a:t>Important Disclaimer</a:t>
            </a:r>
          </a:p>
        </p:txBody>
      </p:sp>
      <p:sp>
        <p:nvSpPr>
          <p:cNvPr id="119" name="Content Placeholder 2"/>
          <p:cNvSpPr txBox="1">
            <a:spLocks noGrp="1"/>
          </p:cNvSpPr>
          <p:nvPr>
            <p:ph type="body" idx="1"/>
          </p:nvPr>
        </p:nvSpPr>
        <p:spPr>
          <a:xfrm>
            <a:off x="676655" y="2011679"/>
            <a:ext cx="10753726" cy="3766185"/>
          </a:xfrm>
          <a:prstGeom prst="rect">
            <a:avLst/>
          </a:prstGeom>
        </p:spPr>
        <p:txBody>
          <a:bodyPr>
            <a:normAutofit lnSpcReduction="10000"/>
          </a:bodyPr>
          <a:lstStyle/>
          <a:p>
            <a:pPr>
              <a:buChar char="•"/>
            </a:pPr>
            <a:r>
              <a:t> Recently, the </a:t>
            </a:r>
            <a:r>
              <a:rPr err="1"/>
              <a:t>Tricouncil</a:t>
            </a:r>
            <a:r>
              <a:t> Agencies (CIHR, NSERC, SSHRC) made numerous, significant changes to their doctoral funding award, formerly known as the Canada Graduate Scholarship-Doctoral (CGS-D)</a:t>
            </a:r>
          </a:p>
          <a:p>
            <a:pPr>
              <a:buChar char="•"/>
            </a:pPr>
            <a:r>
              <a:t>The new harmonized award is now called the Canada Graduate Research Scholarship-Doctoral (CGRS-D)</a:t>
            </a:r>
          </a:p>
          <a:p>
            <a:pPr>
              <a:buChar char="•"/>
            </a:pPr>
            <a:r>
              <a:t>Canadian universities are currently receiving updated information from the </a:t>
            </a:r>
            <a:r>
              <a:rPr err="1"/>
              <a:t>Tricouncils</a:t>
            </a:r>
            <a:r>
              <a:t> on this award; many pieces of information are unclear to date</a:t>
            </a:r>
          </a:p>
          <a:p>
            <a:pPr>
              <a:buChar char="•"/>
            </a:pPr>
            <a:r>
              <a:t>If either the </a:t>
            </a:r>
            <a:r>
              <a:rPr err="1"/>
              <a:t>Tricouncils</a:t>
            </a:r>
            <a:r>
              <a:t> or Western’s SGPS provides information that differs from that presented here, please follow their instructions!!!! </a:t>
            </a:r>
            <a:endParaRPr lang="en-US"/>
          </a:p>
          <a:p>
            <a:pPr>
              <a:buChar char="•"/>
            </a:pPr>
            <a:r>
              <a:rPr lang="en-CA"/>
              <a:t>Please consult with your graduate chair and SGPS on nuanced eligibility questions.</a:t>
            </a:r>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itle 1"/>
          <p:cNvSpPr txBox="1">
            <a:spLocks noGrp="1"/>
          </p:cNvSpPr>
          <p:nvPr>
            <p:ph type="title"/>
          </p:nvPr>
        </p:nvSpPr>
        <p:spPr>
          <a:xfrm>
            <a:off x="657223" y="499532"/>
            <a:ext cx="10772776" cy="1658199"/>
          </a:xfrm>
          <a:prstGeom prst="rect">
            <a:avLst/>
          </a:prstGeom>
        </p:spPr>
        <p:txBody>
          <a:bodyPr/>
          <a:lstStyle>
            <a:lvl1pPr>
              <a:defRPr spc="-200"/>
            </a:lvl1pPr>
          </a:lstStyle>
          <a:p>
            <a:r>
              <a:t>Research Contributions</a:t>
            </a:r>
          </a:p>
        </p:txBody>
      </p:sp>
      <p:sp>
        <p:nvSpPr>
          <p:cNvPr id="175" name="Content Placeholder 2"/>
          <p:cNvSpPr txBox="1">
            <a:spLocks noGrp="1"/>
          </p:cNvSpPr>
          <p:nvPr>
            <p:ph type="body" idx="1"/>
          </p:nvPr>
        </p:nvSpPr>
        <p:spPr>
          <a:xfrm>
            <a:off x="676655" y="2011679"/>
            <a:ext cx="10753726" cy="3766185"/>
          </a:xfrm>
          <a:prstGeom prst="rect">
            <a:avLst/>
          </a:prstGeom>
        </p:spPr>
        <p:txBody>
          <a:bodyPr/>
          <a:lstStyle/>
          <a:p>
            <a:pPr>
              <a:buChar char="•"/>
            </a:pPr>
            <a:r>
              <a:t>Given the page limits, be selective and summarize information where appropriate.</a:t>
            </a:r>
          </a:p>
          <a:p>
            <a:pPr>
              <a:buChar char="•"/>
            </a:pPr>
            <a:r>
              <a:t>Refereed contributions (single or co-authored peer-reviewed publications)</a:t>
            </a:r>
          </a:p>
          <a:p>
            <a:pPr>
              <a:buChar char="•"/>
            </a:pPr>
            <a:r>
              <a:t>Other refereed contributions (papers presented at conferences, trade journals)</a:t>
            </a:r>
          </a:p>
          <a:p>
            <a:pPr>
              <a:buChar char="•"/>
            </a:pPr>
            <a:r>
              <a:t>Non-refereed contributions (book reviews, policy papers, posters, public lectures)</a:t>
            </a:r>
          </a:p>
          <a:p>
            <a:pPr>
              <a:buChar char="•"/>
            </a:pPr>
            <a:r>
              <a:t>Forthcoming contributions (include status – i.e. "submitted", "under revision", etc.)</a:t>
            </a:r>
          </a:p>
          <a:p>
            <a:pPr>
              <a:buChar char="•"/>
            </a:pPr>
            <a:r>
              <a:t>Creative outputs (exhibitions, performances, film, audio recordings, etc.)</a:t>
            </a:r>
          </a:p>
          <a:p>
            <a:pPr>
              <a:buChar char="•"/>
            </a:pPr>
            <a:r>
              <a:t>Although it is possible to list research contributions, SSHRC recognizes that some applicants might not yet have publications or other research contributions to list.</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Title 1"/>
          <p:cNvSpPr txBox="1">
            <a:spLocks noGrp="1"/>
          </p:cNvSpPr>
          <p:nvPr>
            <p:ph type="title"/>
          </p:nvPr>
        </p:nvSpPr>
        <p:spPr>
          <a:xfrm>
            <a:off x="657223" y="499532"/>
            <a:ext cx="10772776" cy="1658199"/>
          </a:xfrm>
          <a:prstGeom prst="rect">
            <a:avLst/>
          </a:prstGeom>
        </p:spPr>
        <p:txBody>
          <a:bodyPr/>
          <a:lstStyle>
            <a:lvl1pPr>
              <a:defRPr spc="-200"/>
            </a:lvl1pPr>
          </a:lstStyle>
          <a:p>
            <a:r>
              <a:t>Applicant's Statement </a:t>
            </a:r>
          </a:p>
        </p:txBody>
      </p:sp>
      <p:sp>
        <p:nvSpPr>
          <p:cNvPr id="178" name="Content Placeholder 2"/>
          <p:cNvSpPr txBox="1">
            <a:spLocks noGrp="1"/>
          </p:cNvSpPr>
          <p:nvPr>
            <p:ph type="body" idx="1"/>
          </p:nvPr>
        </p:nvSpPr>
        <p:spPr>
          <a:xfrm>
            <a:off x="676655" y="2011679"/>
            <a:ext cx="10753726" cy="3766185"/>
          </a:xfrm>
          <a:prstGeom prst="rect">
            <a:avLst/>
          </a:prstGeom>
        </p:spPr>
        <p:txBody>
          <a:bodyPr/>
          <a:lstStyle/>
          <a:p>
            <a:r>
              <a:t>In this section, group your comments under the following headings:</a:t>
            </a:r>
          </a:p>
          <a:p>
            <a:r>
              <a:t>Relevant experience: Describe the research abilities you have gained through your past research experience, including special projects, honours/master’s thesis, co-op USRI, etc. If you have relevant work experience, discuss its relevance to your proposed area of study/research and any benefits you gained from it. </a:t>
            </a:r>
          </a:p>
          <a:p>
            <a:r>
              <a:t>This section can also be used to describe any training relevant to your proposed research, such as knowledge gained through lived experience and traditional teachings.</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Title 1"/>
          <p:cNvSpPr txBox="1">
            <a:spLocks noGrp="1"/>
          </p:cNvSpPr>
          <p:nvPr>
            <p:ph type="title"/>
          </p:nvPr>
        </p:nvSpPr>
        <p:spPr>
          <a:xfrm>
            <a:off x="657223" y="499532"/>
            <a:ext cx="10772776" cy="1658199"/>
          </a:xfrm>
          <a:prstGeom prst="rect">
            <a:avLst/>
          </a:prstGeom>
        </p:spPr>
        <p:txBody>
          <a:bodyPr/>
          <a:lstStyle>
            <a:lvl1pPr>
              <a:defRPr spc="-200"/>
            </a:lvl1pPr>
          </a:lstStyle>
          <a:p>
            <a:r>
              <a:t>Applicant's Statement</a:t>
            </a:r>
          </a:p>
        </p:txBody>
      </p:sp>
      <p:sp>
        <p:nvSpPr>
          <p:cNvPr id="181" name="Content Placeholder 2"/>
          <p:cNvSpPr txBox="1">
            <a:spLocks noGrp="1"/>
          </p:cNvSpPr>
          <p:nvPr>
            <p:ph type="body" idx="1"/>
          </p:nvPr>
        </p:nvSpPr>
        <p:spPr>
          <a:xfrm>
            <a:off x="676655" y="2011679"/>
            <a:ext cx="10753726" cy="3766185"/>
          </a:xfrm>
          <a:prstGeom prst="rect">
            <a:avLst/>
          </a:prstGeom>
        </p:spPr>
        <p:txBody>
          <a:bodyPr/>
          <a:lstStyle/>
          <a:p>
            <a:pPr marL="88696" indent="-88696" defTabSz="886968">
              <a:spcBef>
                <a:spcPts val="1200"/>
              </a:spcBef>
              <a:defRPr sz="2328"/>
            </a:pPr>
            <a:r>
              <a:t>Relevant activities: Describe your participation in relevant professional, academic and extracurricular activities, as well as collaborations with supervisors, colleagues, peers, students and community members, such as:</a:t>
            </a:r>
          </a:p>
          <a:p>
            <a:pPr marL="88696" indent="-88696" defTabSz="886968">
              <a:spcBef>
                <a:spcPts val="1200"/>
              </a:spcBef>
              <a:defRPr sz="2134"/>
            </a:pPr>
            <a:endParaRPr/>
          </a:p>
          <a:p>
            <a:pPr marL="532180" lvl="2" indent="-532180" defTabSz="886968">
              <a:spcBef>
                <a:spcPts val="500"/>
              </a:spcBef>
              <a:buFontTx/>
              <a:buChar char="▪"/>
              <a:defRPr sz="2328"/>
            </a:pPr>
            <a:r>
              <a:t>teaching, mentoring, supervising and/or coaching; </a:t>
            </a:r>
            <a:endParaRPr sz="1940" i="1"/>
          </a:p>
          <a:p>
            <a:pPr marL="532180" lvl="2" indent="-532180" defTabSz="886968">
              <a:spcBef>
                <a:spcPts val="500"/>
              </a:spcBef>
              <a:buFontTx/>
              <a:buChar char="▪"/>
              <a:defRPr sz="2328"/>
            </a:pPr>
            <a:r>
              <a:t>managing projects; participating in science and/or research promotion; </a:t>
            </a:r>
            <a:endParaRPr sz="1940" i="1"/>
          </a:p>
          <a:p>
            <a:pPr marL="532180" lvl="2" indent="-532180" defTabSz="886968">
              <a:spcBef>
                <a:spcPts val="500"/>
              </a:spcBef>
              <a:buFontTx/>
              <a:buChar char="▪"/>
              <a:defRPr sz="2328"/>
            </a:pPr>
            <a:r>
              <a:t>community outreach, volunteer work and/or civic engagement; </a:t>
            </a:r>
            <a:endParaRPr sz="1940" i="1"/>
          </a:p>
          <a:p>
            <a:pPr marL="532180" lvl="2" indent="-532180" defTabSz="886968">
              <a:spcBef>
                <a:spcPts val="500"/>
              </a:spcBef>
              <a:buFontTx/>
              <a:buChar char="▪"/>
              <a:defRPr sz="2328"/>
            </a:pPr>
            <a:r>
              <a:t>chairing committees and/or organizing conferences and meetings; </a:t>
            </a:r>
            <a:endParaRPr sz="1940" i="1"/>
          </a:p>
          <a:p>
            <a:pPr marL="532180" lvl="2" indent="-532180" defTabSz="886968">
              <a:spcBef>
                <a:spcPts val="500"/>
              </a:spcBef>
              <a:buFontTx/>
              <a:buChar char="▪"/>
              <a:defRPr sz="2328"/>
            </a:pPr>
            <a:r>
              <a:t>and participating in departmental or institutional organizations, associations, societies and/or clubs.</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Title 1"/>
          <p:cNvSpPr txBox="1">
            <a:spLocks noGrp="1"/>
          </p:cNvSpPr>
          <p:nvPr>
            <p:ph type="title"/>
          </p:nvPr>
        </p:nvSpPr>
        <p:spPr>
          <a:xfrm>
            <a:off x="657223" y="499532"/>
            <a:ext cx="10772776" cy="1658199"/>
          </a:xfrm>
          <a:prstGeom prst="rect">
            <a:avLst/>
          </a:prstGeom>
        </p:spPr>
        <p:txBody>
          <a:bodyPr/>
          <a:lstStyle>
            <a:lvl1pPr>
              <a:defRPr spc="-200"/>
            </a:lvl1pPr>
          </a:lstStyle>
          <a:p>
            <a:r>
              <a:t>Bibliography and Citations – 5 pages</a:t>
            </a:r>
          </a:p>
        </p:txBody>
      </p:sp>
      <p:sp>
        <p:nvSpPr>
          <p:cNvPr id="184" name="Content Placeholder 2"/>
          <p:cNvSpPr txBox="1">
            <a:spLocks noGrp="1"/>
          </p:cNvSpPr>
          <p:nvPr>
            <p:ph type="body" idx="1"/>
          </p:nvPr>
        </p:nvSpPr>
        <p:spPr>
          <a:xfrm>
            <a:off x="676655" y="2011679"/>
            <a:ext cx="10753726" cy="3766185"/>
          </a:xfrm>
          <a:prstGeom prst="rect">
            <a:avLst/>
          </a:prstGeom>
        </p:spPr>
        <p:txBody>
          <a:bodyPr/>
          <a:lstStyle/>
          <a:p>
            <a:pPr>
              <a:buChar char="•"/>
            </a:pPr>
            <a:endParaRPr/>
          </a:p>
          <a:p>
            <a:pPr>
              <a:buChar char="•"/>
            </a:pPr>
            <a:r>
              <a:t>A bibliography for your proposed research (do not include endnotes)</a:t>
            </a:r>
          </a:p>
          <a:p>
            <a:pPr>
              <a:buChar char="•"/>
            </a:pPr>
            <a:r>
              <a:t> Bibliographic details for all citations included in your program of study (ensure that these are clear and complete, to allow reviewers to locate the sources easily)</a:t>
            </a:r>
          </a:p>
          <a:p>
            <a:pPr>
              <a:buChar char="•"/>
            </a:pPr>
            <a:r>
              <a:t> Demonstrate that you are aware of foundational works in your area of research and study, while also up to date with current works</a:t>
            </a:r>
          </a:p>
          <a:p>
            <a:pPr>
              <a:buChar char="•"/>
            </a:pPr>
            <a:r>
              <a:t>Style of reference is open, however ensure citation style is consistent</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p:cNvSpPr txBox="1">
            <a:spLocks noGrp="1"/>
          </p:cNvSpPr>
          <p:nvPr>
            <p:ph type="title"/>
          </p:nvPr>
        </p:nvSpPr>
        <p:spPr>
          <a:xfrm>
            <a:off x="657223" y="499532"/>
            <a:ext cx="10772776" cy="1658199"/>
          </a:xfrm>
          <a:prstGeom prst="rect">
            <a:avLst/>
          </a:prstGeom>
        </p:spPr>
        <p:txBody>
          <a:bodyPr/>
          <a:lstStyle>
            <a:lvl1pPr>
              <a:defRPr spc="-200"/>
            </a:lvl1pPr>
          </a:lstStyle>
          <a:p>
            <a:r>
              <a:t>Allowable Inclusions – Max 1 page (if applicable)</a:t>
            </a:r>
          </a:p>
        </p:txBody>
      </p:sp>
      <p:sp>
        <p:nvSpPr>
          <p:cNvPr id="187" name="Content Placeholder 2"/>
          <p:cNvSpPr txBox="1">
            <a:spLocks noGrp="1"/>
          </p:cNvSpPr>
          <p:nvPr>
            <p:ph type="body" idx="1"/>
          </p:nvPr>
        </p:nvSpPr>
        <p:spPr>
          <a:xfrm>
            <a:off x="676654" y="2011679"/>
            <a:ext cx="11210545" cy="3766185"/>
          </a:xfrm>
          <a:prstGeom prst="rect">
            <a:avLst/>
          </a:prstGeom>
        </p:spPr>
        <p:txBody>
          <a:bodyPr/>
          <a:lstStyle/>
          <a:p>
            <a:r>
              <a:t>• Explain gaps in your study, research, or professional life due to health, parental, career, family, or personal crisis</a:t>
            </a:r>
          </a:p>
          <a:p>
            <a:r>
              <a:t>• Provide the relevant facts, and note how you have since moved forward</a:t>
            </a:r>
          </a:p>
          <a:p>
            <a:r>
              <a:t>• Provide dates of any delays or interruptions</a:t>
            </a:r>
          </a:p>
          <a:p>
            <a:r>
              <a:t>• Be “matter of fact</a:t>
            </a:r>
            <a:r>
              <a:rPr lang="en-US"/>
              <a:t>.</a:t>
            </a:r>
            <a:r>
              <a:t>” </a:t>
            </a:r>
            <a:r>
              <a:rPr lang="en-US"/>
              <a:t>T</a:t>
            </a:r>
            <a:r>
              <a:t>his is an explanation</a:t>
            </a:r>
            <a:r>
              <a:rPr lang="en-US"/>
              <a:t>;</a:t>
            </a:r>
            <a:r>
              <a:t> do not include overly personal information</a:t>
            </a:r>
          </a:p>
          <a:p>
            <a:r>
              <a:t>• Reviewers will be asked to take allowable inclusions into consideration and so they will see this section</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Title 1"/>
          <p:cNvSpPr txBox="1">
            <a:spLocks noGrp="1"/>
          </p:cNvSpPr>
          <p:nvPr>
            <p:ph type="title"/>
          </p:nvPr>
        </p:nvSpPr>
        <p:spPr>
          <a:xfrm>
            <a:off x="657223" y="499532"/>
            <a:ext cx="10772776" cy="1658199"/>
          </a:xfrm>
          <a:prstGeom prst="rect">
            <a:avLst/>
          </a:prstGeom>
        </p:spPr>
        <p:txBody>
          <a:bodyPr/>
          <a:lstStyle>
            <a:lvl1pPr>
              <a:defRPr spc="-200"/>
            </a:lvl1pPr>
          </a:lstStyle>
          <a:p>
            <a:r>
              <a:t>Presentation Standards – All Attachments</a:t>
            </a:r>
          </a:p>
        </p:txBody>
      </p:sp>
      <p:sp>
        <p:nvSpPr>
          <p:cNvPr id="190" name="Content Placeholder 2"/>
          <p:cNvSpPr txBox="1">
            <a:spLocks noGrp="1"/>
          </p:cNvSpPr>
          <p:nvPr>
            <p:ph type="body" idx="1"/>
          </p:nvPr>
        </p:nvSpPr>
        <p:spPr>
          <a:xfrm>
            <a:off x="676655" y="2011679"/>
            <a:ext cx="10753726" cy="3766185"/>
          </a:xfrm>
          <a:prstGeom prst="rect">
            <a:avLst/>
          </a:prstGeom>
        </p:spPr>
        <p:txBody>
          <a:bodyPr/>
          <a:lstStyle/>
          <a:p>
            <a:pPr>
              <a:buChar char="•"/>
            </a:pPr>
            <a:endParaRPr/>
          </a:p>
          <a:p>
            <a:pPr marL="0" indent="0">
              <a:buSzTx/>
              <a:buNone/>
            </a:pPr>
            <a:r>
              <a:t>All attachments MUST adhere to SSHRC’s general presentation standards:</a:t>
            </a:r>
          </a:p>
          <a:p>
            <a:pPr marL="0" indent="0">
              <a:buSzTx/>
              <a:buNone/>
            </a:pPr>
            <a:endParaRPr/>
          </a:p>
          <a:p>
            <a:pPr marL="548640" lvl="2" indent="-548640">
              <a:spcBef>
                <a:spcPts val="600"/>
              </a:spcBef>
              <a:buFontTx/>
              <a:buChar char="▪"/>
              <a:defRPr sz="2000"/>
            </a:pPr>
            <a:r>
              <a:t>Body text in a minimum 12 pt Times New Roman font</a:t>
            </a:r>
          </a:p>
          <a:p>
            <a:pPr marL="548640" lvl="2" indent="-548640">
              <a:spcBef>
                <a:spcPts val="600"/>
              </a:spcBef>
              <a:buFontTx/>
              <a:buChar char="▪"/>
              <a:defRPr sz="2000"/>
            </a:pPr>
            <a:r>
              <a:t>Single-spaced, with no more than 6 lines of type per inch</a:t>
            </a:r>
          </a:p>
          <a:p>
            <a:pPr marL="548640" lvl="2" indent="-548640">
              <a:spcBef>
                <a:spcPts val="600"/>
              </a:spcBef>
              <a:buFontTx/>
              <a:buChar char="▪"/>
              <a:defRPr sz="2000"/>
            </a:pPr>
            <a:r>
              <a:t>All margins set at a minimum of 3/4 “ or 1.87 cm</a:t>
            </a:r>
          </a:p>
          <a:p>
            <a:pPr marL="0" indent="0">
              <a:buSzTx/>
              <a:buNone/>
            </a:pPr>
            <a:r>
              <a:t>Pay attention to page limits, and electronic file attachment specifications noted in all relevant sections of the application</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Title 1"/>
          <p:cNvSpPr txBox="1">
            <a:spLocks noGrp="1"/>
          </p:cNvSpPr>
          <p:nvPr>
            <p:ph type="title"/>
          </p:nvPr>
        </p:nvSpPr>
        <p:spPr>
          <a:xfrm>
            <a:off x="657223" y="499532"/>
            <a:ext cx="10772776" cy="1658199"/>
          </a:xfrm>
          <a:prstGeom prst="rect">
            <a:avLst/>
          </a:prstGeom>
        </p:spPr>
        <p:txBody>
          <a:bodyPr/>
          <a:lstStyle>
            <a:lvl1pPr>
              <a:defRPr spc="-200"/>
            </a:lvl1pPr>
          </a:lstStyle>
          <a:p>
            <a:r>
              <a:t>Transcripts</a:t>
            </a:r>
          </a:p>
        </p:txBody>
      </p:sp>
      <p:sp>
        <p:nvSpPr>
          <p:cNvPr id="193" name="Content Placeholder 2"/>
          <p:cNvSpPr txBox="1">
            <a:spLocks noGrp="1"/>
          </p:cNvSpPr>
          <p:nvPr>
            <p:ph type="body" idx="1"/>
          </p:nvPr>
        </p:nvSpPr>
        <p:spPr>
          <a:xfrm>
            <a:off x="676655" y="2011679"/>
            <a:ext cx="10753726" cy="3766185"/>
          </a:xfrm>
          <a:prstGeom prst="rect">
            <a:avLst/>
          </a:prstGeom>
        </p:spPr>
        <p:txBody>
          <a:bodyPr/>
          <a:lstStyle/>
          <a:p>
            <a:pPr marL="85039" indent="-85039" defTabSz="850391">
              <a:lnSpc>
                <a:spcPct val="68000"/>
              </a:lnSpc>
              <a:spcBef>
                <a:spcPts val="1200"/>
              </a:spcBef>
              <a:defRPr sz="2046"/>
            </a:pPr>
            <a:r>
              <a:t>Up to date (meaning complete)</a:t>
            </a:r>
            <a:r>
              <a:rPr>
                <a:solidFill>
                  <a:srgbClr val="FF0000"/>
                </a:solidFill>
              </a:rPr>
              <a:t> official</a:t>
            </a:r>
            <a:r>
              <a:t> transcripts of all undergraduate and graduate studies must be uploaded including transcript that shows your current registration status –even if you are new and no grades are recorded yet</a:t>
            </a:r>
          </a:p>
          <a:p>
            <a:pPr marL="510235" lvl="2" indent="-510235" defTabSz="850391">
              <a:lnSpc>
                <a:spcPct val="68000"/>
              </a:lnSpc>
              <a:spcBef>
                <a:spcPts val="500"/>
              </a:spcBef>
              <a:buFontTx/>
              <a:buChar char="▪"/>
              <a:defRPr sz="1674"/>
            </a:pPr>
            <a:r>
              <a:t>Proves your months of study</a:t>
            </a:r>
          </a:p>
          <a:p>
            <a:pPr marL="510235" lvl="2" indent="-510235" defTabSz="850391">
              <a:lnSpc>
                <a:spcPct val="68000"/>
              </a:lnSpc>
              <a:spcBef>
                <a:spcPts val="500"/>
              </a:spcBef>
              <a:buFontTx/>
              <a:buChar char="▪"/>
              <a:defRPr sz="1674"/>
            </a:pPr>
            <a:r>
              <a:t>Proves your currents status</a:t>
            </a:r>
          </a:p>
          <a:p>
            <a:pPr marL="510235" lvl="2" indent="-510235" defTabSz="850391">
              <a:lnSpc>
                <a:spcPct val="68000"/>
              </a:lnSpc>
              <a:spcBef>
                <a:spcPts val="500"/>
              </a:spcBef>
              <a:buFontTx/>
              <a:buChar char="▪"/>
              <a:defRPr sz="1674"/>
            </a:pPr>
            <a:r>
              <a:t>Proves degrees completed</a:t>
            </a:r>
          </a:p>
          <a:p>
            <a:pPr marL="85039" indent="-85039" defTabSz="850391">
              <a:lnSpc>
                <a:spcPct val="68000"/>
              </a:lnSpc>
              <a:spcBef>
                <a:spcPts val="1200"/>
              </a:spcBef>
              <a:defRPr sz="2046"/>
            </a:pPr>
            <a:r>
              <a:t>Transcripts in language other than English or French must be translated and a certified copy of the translation provided</a:t>
            </a:r>
          </a:p>
          <a:p>
            <a:pPr marL="85039" indent="-85039" defTabSz="850391">
              <a:lnSpc>
                <a:spcPct val="68000"/>
              </a:lnSpc>
              <a:spcBef>
                <a:spcPts val="1200"/>
              </a:spcBef>
              <a:defRPr sz="2046"/>
            </a:pPr>
            <a:r>
              <a:t>You upload your transcripts; scan all transcripts into one PDF document, with one copy of the legend per transcript included</a:t>
            </a:r>
          </a:p>
          <a:p>
            <a:pPr marL="85039" indent="-85039" defTabSz="850391">
              <a:lnSpc>
                <a:spcPct val="68000"/>
              </a:lnSpc>
              <a:spcBef>
                <a:spcPts val="1200"/>
              </a:spcBef>
              <a:defRPr sz="2046"/>
            </a:pPr>
            <a:r>
              <a:t>If you’ve taken a Leave of Absence or </a:t>
            </a:r>
            <a:r>
              <a:rPr lang="en-US"/>
              <a:t>studied part-time</a:t>
            </a:r>
            <a:r>
              <a:t>, it should show on your transcript</a:t>
            </a:r>
            <a:r>
              <a:rPr lang="en-US"/>
              <a:t>.  Y</a:t>
            </a:r>
            <a:r>
              <a:t>ou need an official letter to confirm PT study or leaves</a:t>
            </a:r>
            <a:r>
              <a:rPr lang="en-US"/>
              <a:t>.  S</a:t>
            </a:r>
            <a:r>
              <a:t>peak to the Registrar's Office if you need </a:t>
            </a:r>
            <a:r>
              <a:rPr lang="en-US"/>
              <a:t>this</a:t>
            </a:r>
            <a:r>
              <a:t>.</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Title 1"/>
          <p:cNvSpPr txBox="1">
            <a:spLocks noGrp="1"/>
          </p:cNvSpPr>
          <p:nvPr>
            <p:ph type="title"/>
          </p:nvPr>
        </p:nvSpPr>
        <p:spPr>
          <a:xfrm>
            <a:off x="657223" y="499532"/>
            <a:ext cx="10772776" cy="1658199"/>
          </a:xfrm>
          <a:prstGeom prst="rect">
            <a:avLst/>
          </a:prstGeom>
        </p:spPr>
        <p:txBody>
          <a:bodyPr/>
          <a:lstStyle>
            <a:lvl1pPr>
              <a:defRPr spc="-200"/>
            </a:lvl1pPr>
          </a:lstStyle>
          <a:p>
            <a:r>
              <a:t>Final Submission in Portal</a:t>
            </a:r>
          </a:p>
        </p:txBody>
      </p:sp>
      <p:sp>
        <p:nvSpPr>
          <p:cNvPr id="196" name="Content Placeholder 2"/>
          <p:cNvSpPr txBox="1">
            <a:spLocks noGrp="1"/>
          </p:cNvSpPr>
          <p:nvPr>
            <p:ph type="body" idx="1"/>
          </p:nvPr>
        </p:nvSpPr>
        <p:spPr>
          <a:xfrm>
            <a:off x="676655" y="2011679"/>
            <a:ext cx="10753726" cy="3766185"/>
          </a:xfrm>
          <a:prstGeom prst="rect">
            <a:avLst/>
          </a:prstGeom>
        </p:spPr>
        <p:txBody>
          <a:bodyPr/>
          <a:lstStyle/>
          <a:p>
            <a:pPr marL="89611" indent="-89611" defTabSz="896111">
              <a:lnSpc>
                <a:spcPct val="68000"/>
              </a:lnSpc>
              <a:spcBef>
                <a:spcPts val="1200"/>
              </a:spcBef>
              <a:defRPr sz="2156"/>
            </a:pPr>
            <a:r>
              <a:t>Applicants must click "Preview" and "Verify" for each page of their application as they complete it, and well in advance of the deadline </a:t>
            </a:r>
            <a:r>
              <a:rPr>
                <a:solidFill>
                  <a:srgbClr val="FF0000"/>
                </a:solidFill>
              </a:rPr>
              <a:t>(internal Western deadline of noon on September 22</a:t>
            </a:r>
            <a:r>
              <a:t>). </a:t>
            </a:r>
          </a:p>
          <a:p>
            <a:pPr marL="89611" indent="-89611" defTabSz="896111">
              <a:lnSpc>
                <a:spcPct val="68000"/>
              </a:lnSpc>
              <a:spcBef>
                <a:spcPts val="1200"/>
              </a:spcBef>
              <a:defRPr sz="2156"/>
            </a:pPr>
            <a:r>
              <a:t>SSHRC’s online system will not accept applications that are incomplete (i.e., that contain unverified sections). If applicants make changes to a page, they must click "Verify" again for that page in order to confirm that SSHRC’s online system will accept the new information when they submit their application. Note that validation only confirms that mandatory sections (including uploads and letters) have been completed; it does not validate application content.</a:t>
            </a:r>
          </a:p>
          <a:p>
            <a:pPr marL="89611" indent="-89611" defTabSz="896111">
              <a:lnSpc>
                <a:spcPct val="68000"/>
              </a:lnSpc>
              <a:spcBef>
                <a:spcPts val="1200"/>
              </a:spcBef>
              <a:defRPr sz="2156">
                <a:solidFill>
                  <a:srgbClr val="FF0000"/>
                </a:solidFill>
              </a:defRPr>
            </a:pPr>
            <a:r>
              <a:t>It is the applicant’s responsibility</a:t>
            </a:r>
            <a:r>
              <a:rPr>
                <a:solidFill>
                  <a:srgbClr val="262626"/>
                </a:solidFill>
              </a:rPr>
              <a:t> to verify content and ensure all required application components (CV, two letters of appraisal, and all PDF attachments) have been submitted. All attachments, including letters of appraisal, must be provided in English or French only.</a:t>
            </a:r>
          </a:p>
          <a:p>
            <a:pPr marL="89611" indent="-89611" defTabSz="896111">
              <a:lnSpc>
                <a:spcPct val="68000"/>
              </a:lnSpc>
              <a:spcBef>
                <a:spcPts val="1200"/>
              </a:spcBef>
              <a:defRPr sz="2156"/>
            </a:pPr>
            <a:r>
              <a:t>Late submissions will not be accepted. </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Title 1"/>
          <p:cNvSpPr txBox="1">
            <a:spLocks noGrp="1"/>
          </p:cNvSpPr>
          <p:nvPr>
            <p:ph type="title"/>
          </p:nvPr>
        </p:nvSpPr>
        <p:spPr>
          <a:xfrm>
            <a:off x="657223" y="499532"/>
            <a:ext cx="10772776" cy="1658199"/>
          </a:xfrm>
          <a:prstGeom prst="rect">
            <a:avLst/>
          </a:prstGeom>
        </p:spPr>
        <p:txBody>
          <a:bodyPr/>
          <a:lstStyle>
            <a:lvl1pPr>
              <a:defRPr spc="-200"/>
            </a:lvl1pPr>
          </a:lstStyle>
          <a:p>
            <a:r>
              <a:t>Other Support</a:t>
            </a:r>
          </a:p>
        </p:txBody>
      </p:sp>
      <p:sp>
        <p:nvSpPr>
          <p:cNvPr id="199" name="Content Placeholder 2"/>
          <p:cNvSpPr txBox="1">
            <a:spLocks noGrp="1"/>
          </p:cNvSpPr>
          <p:nvPr>
            <p:ph type="body" idx="1"/>
          </p:nvPr>
        </p:nvSpPr>
        <p:spPr>
          <a:xfrm>
            <a:off x="676655" y="2011679"/>
            <a:ext cx="10753726" cy="3766185"/>
          </a:xfrm>
          <a:prstGeom prst="rect">
            <a:avLst/>
          </a:prstGeom>
        </p:spPr>
        <p:txBody>
          <a:bodyPr lIns="45719" tIns="45720" rIns="45719" bIns="45720" anchor="t">
            <a:normAutofit/>
          </a:bodyPr>
          <a:lstStyle/>
          <a:p>
            <a:pPr marL="83820" indent="-83820" defTabSz="841247">
              <a:lnSpc>
                <a:spcPct val="68000"/>
              </a:lnSpc>
              <a:spcBef>
                <a:spcPts val="1100"/>
              </a:spcBef>
              <a:buChar char="•"/>
              <a:defRPr sz="2024"/>
            </a:pPr>
            <a:r>
              <a:rPr sz="2000"/>
              <a:t> Your Supervisor!!!!!</a:t>
            </a:r>
            <a:endParaRPr lang="en-US" sz="2000"/>
          </a:p>
          <a:p>
            <a:pPr marL="83820" indent="-83820" defTabSz="841247">
              <a:lnSpc>
                <a:spcPct val="68000"/>
              </a:lnSpc>
              <a:spcBef>
                <a:spcPts val="1100"/>
              </a:spcBef>
              <a:buChar char="•"/>
              <a:defRPr sz="2024"/>
            </a:pPr>
            <a:r>
              <a:rPr sz="2000"/>
              <a:t> Faculty of Social Science</a:t>
            </a:r>
          </a:p>
          <a:p>
            <a:pPr marL="319405" lvl="1" indent="-314960" defTabSz="841247">
              <a:lnSpc>
                <a:spcPct val="68000"/>
              </a:lnSpc>
              <a:spcBef>
                <a:spcPts val="500"/>
              </a:spcBef>
              <a:buChar char="•"/>
              <a:defRPr sz="2024"/>
            </a:pPr>
            <a:r>
              <a:rPr lang="en-US" sz="2000"/>
              <a:t>Drop-in</a:t>
            </a:r>
            <a:r>
              <a:rPr sz="2000"/>
              <a:t> sessions for Q &amp; A and </a:t>
            </a:r>
            <a:r>
              <a:rPr lang="en-US" sz="2000"/>
              <a:t>appointments for proposal</a:t>
            </a:r>
            <a:r>
              <a:rPr sz="2000"/>
              <a:t> development</a:t>
            </a:r>
          </a:p>
          <a:p>
            <a:pPr marL="319405" lvl="1" indent="-314960" defTabSz="841247">
              <a:lnSpc>
                <a:spcPct val="68000"/>
              </a:lnSpc>
              <a:spcBef>
                <a:spcPts val="500"/>
              </a:spcBef>
              <a:buChar char="•"/>
              <a:defRPr sz="2024"/>
            </a:pPr>
            <a:r>
              <a:rPr sz="2000"/>
              <a:t>Wednesdays: July 30th and August 6, 13, 20th from 12:00-1:00 PM (Registration and zoom link to follow)</a:t>
            </a:r>
          </a:p>
          <a:p>
            <a:pPr marL="319405" lvl="1" indent="-314960" defTabSz="841247">
              <a:lnSpc>
                <a:spcPct val="68000"/>
              </a:lnSpc>
              <a:spcBef>
                <a:spcPts val="500"/>
              </a:spcBef>
              <a:buChar char="•"/>
              <a:defRPr sz="2024"/>
            </a:pPr>
            <a:r>
              <a:rPr lang="en-US" sz="2000">
                <a:solidFill>
                  <a:srgbClr val="FF0000"/>
                </a:solidFill>
              </a:rPr>
              <a:t>Proposal feedback – due dates: August 10th and August 17th</a:t>
            </a:r>
          </a:p>
          <a:p>
            <a:pPr marL="83820" indent="-83820" defTabSz="841247">
              <a:lnSpc>
                <a:spcPct val="68000"/>
              </a:lnSpc>
              <a:spcBef>
                <a:spcPts val="1100"/>
              </a:spcBef>
              <a:buChar char="•"/>
              <a:defRPr sz="2024"/>
            </a:pPr>
            <a:r>
              <a:rPr sz="2000"/>
              <a:t>Western’s Writing Support Centre</a:t>
            </a:r>
          </a:p>
          <a:p>
            <a:pPr marL="319405" lvl="1" indent="-314960" defTabSz="841247">
              <a:lnSpc>
                <a:spcPct val="68000"/>
              </a:lnSpc>
              <a:spcBef>
                <a:spcPts val="500"/>
              </a:spcBef>
              <a:defRPr sz="2024"/>
            </a:pPr>
            <a:r>
              <a:t>3 virtual workshops in July, August, October on Tri-Agency scholarships (focused on proposal writing)</a:t>
            </a:r>
          </a:p>
          <a:p>
            <a:pPr marL="319405" lvl="1" indent="-314960" defTabSz="841247">
              <a:lnSpc>
                <a:spcPct val="68000"/>
              </a:lnSpc>
              <a:spcBef>
                <a:spcPts val="500"/>
              </a:spcBef>
              <a:defRPr sz="2024"/>
            </a:pPr>
            <a:r>
              <a:t>Email announcement to be sent to students soon</a:t>
            </a:r>
          </a:p>
          <a:p>
            <a:pPr marL="83820" indent="-83820" defTabSz="841247">
              <a:lnSpc>
                <a:spcPct val="68000"/>
              </a:lnSpc>
              <a:spcBef>
                <a:spcPts val="1100"/>
              </a:spcBef>
              <a:buChar char="•"/>
              <a:defRPr sz="2024"/>
            </a:pPr>
            <a:r>
              <a:rPr sz="2000"/>
              <a:t>Agency Support</a:t>
            </a:r>
          </a:p>
          <a:p>
            <a:pPr marL="0" lvl="1" indent="3810" defTabSz="841247">
              <a:lnSpc>
                <a:spcPct val="68000"/>
              </a:lnSpc>
              <a:spcBef>
                <a:spcPts val="500"/>
              </a:spcBef>
              <a:buSzTx/>
              <a:buNone/>
              <a:defRPr sz="2024"/>
            </a:pPr>
            <a:r>
              <a:t>     Virtual, agency-specific Q&amp;A sessions</a:t>
            </a:r>
          </a:p>
          <a:p>
            <a:pPr marL="319405" lvl="1" indent="-314960" defTabSz="841247">
              <a:lnSpc>
                <a:spcPct val="68000"/>
              </a:lnSpc>
              <a:spcBef>
                <a:spcPts val="500"/>
              </a:spcBef>
              <a:defRPr sz="2024"/>
            </a:pPr>
            <a:r>
              <a:t>SGPS’s CGRS D webpage will be updated when they know more</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699EC-3F24-8589-6860-24A5D834DB0A}"/>
              </a:ext>
            </a:extLst>
          </p:cNvPr>
          <p:cNvSpPr>
            <a:spLocks noGrp="1"/>
          </p:cNvSpPr>
          <p:nvPr>
            <p:ph type="title"/>
          </p:nvPr>
        </p:nvSpPr>
        <p:spPr/>
        <p:txBody>
          <a:bodyPr/>
          <a:lstStyle/>
          <a:p>
            <a:r>
              <a:rPr lang="en-US"/>
              <a:t>After you submit your application….</a:t>
            </a:r>
          </a:p>
        </p:txBody>
      </p:sp>
      <p:sp>
        <p:nvSpPr>
          <p:cNvPr id="3" name="Text Placeholder 2">
            <a:extLst>
              <a:ext uri="{FF2B5EF4-FFF2-40B4-BE49-F238E27FC236}">
                <a16:creationId xmlns:a16="http://schemas.microsoft.com/office/drawing/2014/main" id="{2BEC0875-3355-1422-3B6B-F7937B2BC79E}"/>
              </a:ext>
            </a:extLst>
          </p:cNvPr>
          <p:cNvSpPr>
            <a:spLocks noGrp="1"/>
          </p:cNvSpPr>
          <p:nvPr>
            <p:ph type="body" idx="1"/>
          </p:nvPr>
        </p:nvSpPr>
        <p:spPr/>
        <p:txBody>
          <a:bodyPr lIns="45719" tIns="45720" rIns="45719" bIns="45720" anchor="t">
            <a:normAutofit/>
          </a:bodyPr>
          <a:lstStyle/>
          <a:p>
            <a:pPr marL="90805" indent="-90805"/>
            <a:r>
              <a:rPr lang="en-US"/>
              <a:t>Take a deep breath, pat yourself on the back, enjoy the beverage/snack of your choice, and…….</a:t>
            </a:r>
          </a:p>
          <a:p>
            <a:pPr marL="90805" indent="-90805"/>
            <a:r>
              <a:rPr lang="en-US"/>
              <a:t>Start thinking about next year! </a:t>
            </a:r>
          </a:p>
          <a:p>
            <a:pPr marL="347345" lvl="1"/>
            <a:r>
              <a:rPr lang="en-US"/>
              <a:t>What can you do to build your CV to be an even stronger applicant next time, if you need to try, try again?</a:t>
            </a:r>
          </a:p>
          <a:p>
            <a:pPr marL="347345" lvl="1"/>
            <a:r>
              <a:rPr lang="en-US"/>
              <a:t>Conference presentations</a:t>
            </a:r>
          </a:p>
          <a:p>
            <a:pPr marL="347345" lvl="1"/>
            <a:r>
              <a:rPr lang="en-US"/>
              <a:t>Manuscripts</a:t>
            </a:r>
          </a:p>
          <a:p>
            <a:pPr marL="347345" lvl="1"/>
            <a:r>
              <a:rPr lang="en-US"/>
              <a:t>Etc., etc.</a:t>
            </a:r>
          </a:p>
        </p:txBody>
      </p:sp>
    </p:spTree>
    <p:extLst>
      <p:ext uri="{BB962C8B-B14F-4D97-AF65-F5344CB8AC3E}">
        <p14:creationId xmlns:p14="http://schemas.microsoft.com/office/powerpoint/2010/main" val="15402626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itle 1"/>
          <p:cNvSpPr txBox="1">
            <a:spLocks noGrp="1"/>
          </p:cNvSpPr>
          <p:nvPr>
            <p:ph type="title"/>
          </p:nvPr>
        </p:nvSpPr>
        <p:spPr>
          <a:xfrm>
            <a:off x="657223" y="499532"/>
            <a:ext cx="10772776" cy="1658199"/>
          </a:xfrm>
          <a:prstGeom prst="rect">
            <a:avLst/>
          </a:prstGeom>
        </p:spPr>
        <p:txBody>
          <a:bodyPr/>
          <a:lstStyle>
            <a:lvl1pPr>
              <a:defRPr spc="-200"/>
            </a:lvl1pPr>
          </a:lstStyle>
          <a:p>
            <a:r>
              <a:t>Canada Graduate Research Scholarship-Doctoral (CGRS-D)</a:t>
            </a:r>
          </a:p>
        </p:txBody>
      </p:sp>
      <p:sp>
        <p:nvSpPr>
          <p:cNvPr id="122" name="Content Placeholder 2"/>
          <p:cNvSpPr txBox="1">
            <a:spLocks noGrp="1"/>
          </p:cNvSpPr>
          <p:nvPr>
            <p:ph type="body" idx="1"/>
          </p:nvPr>
        </p:nvSpPr>
        <p:spPr>
          <a:xfrm>
            <a:off x="676655" y="2011679"/>
            <a:ext cx="10753726" cy="3766185"/>
          </a:xfrm>
          <a:prstGeom prst="rect">
            <a:avLst/>
          </a:prstGeom>
        </p:spPr>
        <p:txBody>
          <a:bodyPr/>
          <a:lstStyle/>
          <a:p>
            <a:pPr marL="0" indent="0">
              <a:buSzTx/>
              <a:buNone/>
              <a:defRPr sz="3600"/>
            </a:pPr>
            <a:endParaRPr/>
          </a:p>
          <a:p>
            <a:pPr marL="0" indent="0">
              <a:buSzTx/>
              <a:buNone/>
              <a:defRPr sz="3600"/>
            </a:pPr>
            <a:r>
              <a:t>Value: $40,000/year</a:t>
            </a:r>
          </a:p>
          <a:p>
            <a:pPr marL="0" indent="0">
              <a:buSzTx/>
              <a:buNone/>
              <a:defRPr sz="3600"/>
            </a:pPr>
            <a:r>
              <a:t>Duration: 36 months</a:t>
            </a:r>
          </a:p>
          <a:p>
            <a:pPr marL="0" indent="0">
              <a:buSzTx/>
              <a:buNone/>
              <a:defRPr sz="3600"/>
            </a:pPr>
            <a:r>
              <a:t>Results announced: April 30th, 2026</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C614C-A24E-370A-FBCA-250F6ABB184B}"/>
              </a:ext>
            </a:extLst>
          </p:cNvPr>
          <p:cNvSpPr>
            <a:spLocks noGrp="1"/>
          </p:cNvSpPr>
          <p:nvPr>
            <p:ph type="title"/>
          </p:nvPr>
        </p:nvSpPr>
        <p:spPr>
          <a:xfrm>
            <a:off x="657223" y="499532"/>
            <a:ext cx="10772776" cy="1658199"/>
          </a:xfrm>
        </p:spPr>
        <p:txBody>
          <a:bodyPr lIns="45719" tIns="45720" rIns="45719" bIns="45720" anchor="ctr">
            <a:normAutofit/>
          </a:bodyPr>
          <a:lstStyle/>
          <a:p>
            <a:r>
              <a:rPr lang="en-US"/>
              <a:t>Questions?</a:t>
            </a:r>
          </a:p>
        </p:txBody>
      </p:sp>
      <p:pic>
        <p:nvPicPr>
          <p:cNvPr id="5" name="Picture 4" descr="Question marks in a line and one question mark is lit">
            <a:extLst>
              <a:ext uri="{FF2B5EF4-FFF2-40B4-BE49-F238E27FC236}">
                <a16:creationId xmlns:a16="http://schemas.microsoft.com/office/drawing/2014/main" id="{3747BD00-80A2-F8CB-B130-08F83682C9A9}"/>
              </a:ext>
            </a:extLst>
          </p:cNvPr>
          <p:cNvPicPr>
            <a:picLocks noChangeAspect="1"/>
          </p:cNvPicPr>
          <p:nvPr/>
        </p:nvPicPr>
        <p:blipFill>
          <a:blip r:embed="rId2"/>
          <a:srcRect t="12715" r="-3" b="26664"/>
          <a:stretch>
            <a:fillRect/>
          </a:stretch>
        </p:blipFill>
        <p:spPr>
          <a:xfrm>
            <a:off x="657223" y="2348231"/>
            <a:ext cx="10772776" cy="4352544"/>
          </a:xfrm>
          <a:prstGeom prst="rect">
            <a:avLst/>
          </a:prstGeom>
          <a:noFill/>
          <a:ln w="12700">
            <a:miter lim="400000"/>
          </a:ln>
        </p:spPr>
      </p:pic>
    </p:spTree>
    <p:extLst>
      <p:ext uri="{BB962C8B-B14F-4D97-AF65-F5344CB8AC3E}">
        <p14:creationId xmlns:p14="http://schemas.microsoft.com/office/powerpoint/2010/main" val="5355221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itle 1"/>
          <p:cNvSpPr txBox="1">
            <a:spLocks noGrp="1"/>
          </p:cNvSpPr>
          <p:nvPr>
            <p:ph type="title"/>
          </p:nvPr>
        </p:nvSpPr>
        <p:spPr>
          <a:xfrm>
            <a:off x="657223" y="499532"/>
            <a:ext cx="10772776" cy="1658199"/>
          </a:xfrm>
          <a:prstGeom prst="rect">
            <a:avLst/>
          </a:prstGeom>
        </p:spPr>
        <p:txBody>
          <a:bodyPr/>
          <a:lstStyle>
            <a:lvl1pPr>
              <a:defRPr spc="-200"/>
            </a:lvl1pPr>
          </a:lstStyle>
          <a:p>
            <a:r>
              <a:t>Eligibility </a:t>
            </a:r>
          </a:p>
        </p:txBody>
      </p:sp>
      <p:sp>
        <p:nvSpPr>
          <p:cNvPr id="125" name="Content Placeholder 2"/>
          <p:cNvSpPr txBox="1">
            <a:spLocks noGrp="1"/>
          </p:cNvSpPr>
          <p:nvPr>
            <p:ph type="body" idx="1"/>
          </p:nvPr>
        </p:nvSpPr>
        <p:spPr>
          <a:xfrm>
            <a:off x="676655" y="2011679"/>
            <a:ext cx="10753726" cy="3766185"/>
          </a:xfrm>
          <a:prstGeom prst="rect">
            <a:avLst/>
          </a:prstGeom>
        </p:spPr>
        <p:txBody>
          <a:bodyPr>
            <a:normAutofit/>
          </a:bodyPr>
          <a:lstStyle/>
          <a:p>
            <a:pPr marL="90525" indent="-90525" defTabSz="905255">
              <a:lnSpc>
                <a:spcPct val="76500"/>
              </a:lnSpc>
              <a:spcBef>
                <a:spcPts val="1200"/>
              </a:spcBef>
              <a:buChar char="•"/>
              <a:defRPr sz="2178"/>
            </a:pPr>
            <a:r>
              <a:t>To be eligible to apply, you must have completed no more than 36 months of full-time equivalent study.</a:t>
            </a:r>
          </a:p>
          <a:p>
            <a:pPr marL="90525" indent="-90525" defTabSz="905255">
              <a:lnSpc>
                <a:spcPct val="76500"/>
              </a:lnSpc>
              <a:spcBef>
                <a:spcPts val="1200"/>
              </a:spcBef>
              <a:buChar char="•"/>
              <a:defRPr sz="2178"/>
            </a:pPr>
            <a:r>
              <a:t>Eligibility for CGRS D is based on the number of months of full-time study, including summer months, you completed by December 31 of the calendar year of your application toward the degree for which you are requesting funding. Two terms of part-time study count as one term of full-time study.</a:t>
            </a:r>
            <a:endParaRPr lang="en-US"/>
          </a:p>
          <a:p>
            <a:pPr marL="90525" indent="-90525" defTabSz="905255">
              <a:lnSpc>
                <a:spcPct val="76500"/>
              </a:lnSpc>
              <a:spcBef>
                <a:spcPts val="1200"/>
              </a:spcBef>
              <a:buFont typeface="Arial"/>
              <a:buChar char="•"/>
              <a:defRPr sz="2178"/>
            </a:pPr>
            <a:r>
              <a:rPr lang="en-CA"/>
              <a:t>Not have already received a doctoral-level scholarship or fellowship from CIHR, NSERC or SSHRC.</a:t>
            </a:r>
            <a:endParaRPr/>
          </a:p>
          <a:p>
            <a:pPr marL="90525" indent="-90525" defTabSz="905255">
              <a:lnSpc>
                <a:spcPct val="76500"/>
              </a:lnSpc>
              <a:spcBef>
                <a:spcPts val="1200"/>
              </a:spcBef>
              <a:buChar char="•"/>
              <a:defRPr sz="2178"/>
            </a:pPr>
            <a:r>
              <a:t>Up to 15% of awards will be available to international applicants.</a:t>
            </a:r>
          </a:p>
          <a:p>
            <a:pPr marL="90525" indent="-90525" defTabSz="905255">
              <a:lnSpc>
                <a:spcPct val="76500"/>
              </a:lnSpc>
              <a:spcBef>
                <a:spcPts val="1200"/>
              </a:spcBef>
              <a:buChar char="•"/>
              <a:defRPr sz="2178"/>
            </a:pPr>
            <a:r>
              <a:t>The agencies count all studies toward the doctoral degree for which funding is requested, </a:t>
            </a:r>
            <a:r>
              <a:rPr lang="en-US"/>
              <a:t>regardless of </a:t>
            </a:r>
            <a:r>
              <a:t>whether they were completed in the same program or at the same institution.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itle 1"/>
          <p:cNvSpPr txBox="1">
            <a:spLocks noGrp="1"/>
          </p:cNvSpPr>
          <p:nvPr>
            <p:ph type="title"/>
          </p:nvPr>
        </p:nvSpPr>
        <p:spPr>
          <a:xfrm>
            <a:off x="657223" y="499532"/>
            <a:ext cx="10772776" cy="1658199"/>
          </a:xfrm>
          <a:prstGeom prst="rect">
            <a:avLst/>
          </a:prstGeom>
        </p:spPr>
        <p:txBody>
          <a:bodyPr/>
          <a:lstStyle>
            <a:lvl1pPr>
              <a:defRPr spc="-200"/>
            </a:lvl1pPr>
          </a:lstStyle>
          <a:p>
            <a:r>
              <a:t>Eligibility – Subject Matter</a:t>
            </a:r>
          </a:p>
        </p:txBody>
      </p:sp>
      <p:sp>
        <p:nvSpPr>
          <p:cNvPr id="128" name="Content Placeholder 2"/>
          <p:cNvSpPr txBox="1">
            <a:spLocks noGrp="1"/>
          </p:cNvSpPr>
          <p:nvPr>
            <p:ph type="body" idx="1"/>
          </p:nvPr>
        </p:nvSpPr>
        <p:spPr>
          <a:xfrm>
            <a:off x="676655" y="2011679"/>
            <a:ext cx="10753726" cy="3766185"/>
          </a:xfrm>
          <a:prstGeom prst="rect">
            <a:avLst/>
          </a:prstGeom>
        </p:spPr>
        <p:txBody>
          <a:bodyPr/>
          <a:lstStyle/>
          <a:p>
            <a:pPr marL="0" indent="0">
              <a:buSzTx/>
              <a:buNone/>
            </a:pPr>
            <a:r>
              <a:t>There are three federal research councils:</a:t>
            </a:r>
          </a:p>
          <a:p>
            <a:pPr>
              <a:buChar char="•"/>
            </a:pPr>
            <a:r>
              <a:t>Natural Sciences &amp; Engineering Research Council (NSERC)</a:t>
            </a:r>
          </a:p>
          <a:p>
            <a:pPr>
              <a:buChar char="•"/>
            </a:pPr>
            <a:r>
              <a:t>Canadian Institutes of Health Research (CIHR)</a:t>
            </a:r>
          </a:p>
          <a:p>
            <a:pPr>
              <a:buChar char="•"/>
            </a:pPr>
            <a:r>
              <a:t>Social Sciences and Humanities Research Council (SSHRC)</a:t>
            </a:r>
          </a:p>
          <a:p>
            <a:pPr marL="0" indent="0">
              <a:buSzTx/>
              <a:buNone/>
            </a:pPr>
            <a:r>
              <a:t>You need to apply to the </a:t>
            </a:r>
            <a:r>
              <a:rPr>
                <a:solidFill>
                  <a:srgbClr val="FF0000"/>
                </a:solidFill>
              </a:rPr>
              <a:t>correct council</a:t>
            </a:r>
            <a:r>
              <a:t> which is determined by the subject matter of your research</a:t>
            </a:r>
          </a:p>
          <a:p>
            <a:pPr marL="0" indent="0">
              <a:buSzTx/>
              <a:buNone/>
            </a:pPr>
            <a:r>
              <a:t>If you are not sure, talk to a SGPS or the Social Science Research Office</a:t>
            </a:r>
          </a:p>
          <a:p>
            <a:pPr marL="0" indent="0">
              <a:buSzTx/>
              <a:buNone/>
            </a:pPr>
            <a:r>
              <a:t>No appeals based on subject matter</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itle 1"/>
          <p:cNvSpPr txBox="1">
            <a:spLocks noGrp="1"/>
          </p:cNvSpPr>
          <p:nvPr>
            <p:ph type="title"/>
          </p:nvPr>
        </p:nvSpPr>
        <p:spPr>
          <a:xfrm>
            <a:off x="657223" y="499532"/>
            <a:ext cx="10772776" cy="1658199"/>
          </a:xfrm>
          <a:prstGeom prst="rect">
            <a:avLst/>
          </a:prstGeom>
        </p:spPr>
        <p:txBody>
          <a:bodyPr/>
          <a:lstStyle>
            <a:lvl1pPr>
              <a:defRPr spc="-200"/>
            </a:lvl1pPr>
          </a:lstStyle>
          <a:p>
            <a:r>
              <a:t>2025 CGRS D Timeline</a:t>
            </a:r>
          </a:p>
        </p:txBody>
      </p:sp>
      <p:sp>
        <p:nvSpPr>
          <p:cNvPr id="131" name="Content Placeholder 2"/>
          <p:cNvSpPr txBox="1">
            <a:spLocks noGrp="1"/>
          </p:cNvSpPr>
          <p:nvPr>
            <p:ph type="body" idx="1"/>
          </p:nvPr>
        </p:nvSpPr>
        <p:spPr>
          <a:xfrm>
            <a:off x="676655" y="2011679"/>
            <a:ext cx="10753726" cy="3766185"/>
          </a:xfrm>
          <a:prstGeom prst="rect">
            <a:avLst/>
          </a:prstGeom>
        </p:spPr>
        <p:txBody>
          <a:bodyPr/>
          <a:lstStyle/>
          <a:p>
            <a:pPr>
              <a:buChar char="•"/>
            </a:pPr>
            <a:r>
              <a:t>Tuesday, July 8 (CIHR and SSHRC) and Wednesday, July 9 (NSERC): Online application portals open.</a:t>
            </a:r>
          </a:p>
          <a:p>
            <a:pPr>
              <a:buChar char="•"/>
              <a:defRPr>
                <a:solidFill>
                  <a:srgbClr val="FF0000"/>
                </a:solidFill>
              </a:defRPr>
            </a:pPr>
            <a:r>
              <a:t>Monday, September 22 </a:t>
            </a:r>
            <a:r>
              <a:rPr>
                <a:solidFill>
                  <a:srgbClr val="262626"/>
                </a:solidFill>
              </a:rPr>
              <a:t>(Noon – 12:00pm): Deadline for students to submit CGRS-D applications to Western (all agencies).</a:t>
            </a:r>
          </a:p>
          <a:p>
            <a:pPr>
              <a:buChar char="•"/>
            </a:pPr>
            <a:r>
              <a:t>Wednesday, October 1 (9:00am): Faculties/programs review applications</a:t>
            </a:r>
          </a:p>
          <a:p>
            <a:pPr>
              <a:buChar char="•"/>
            </a:pPr>
            <a:r>
              <a:t>Friday, November 21: Deadline for SGPS to submit all quota applications to the agencies.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5"/>
          <p:cNvSpPr/>
          <p:nvPr/>
        </p:nvSpPr>
        <p:spPr>
          <a:xfrm>
            <a:off x="7555992" y="0"/>
            <a:ext cx="4636009" cy="6858000"/>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134" name="Title 1"/>
          <p:cNvSpPr txBox="1">
            <a:spLocks noGrp="1"/>
          </p:cNvSpPr>
          <p:nvPr>
            <p:ph type="title"/>
          </p:nvPr>
        </p:nvSpPr>
        <p:spPr>
          <a:xfrm>
            <a:off x="8173211" y="499532"/>
            <a:ext cx="3401569" cy="1920241"/>
          </a:xfrm>
          <a:prstGeom prst="rect">
            <a:avLst/>
          </a:prstGeom>
        </p:spPr>
        <p:txBody>
          <a:bodyPr anchor="b"/>
          <a:lstStyle>
            <a:lvl1pPr>
              <a:defRPr sz="4000" spc="-200">
                <a:solidFill>
                  <a:srgbClr val="FFFFFF"/>
                </a:solidFill>
              </a:defRPr>
            </a:lvl1pPr>
          </a:lstStyle>
          <a:p>
            <a:r>
              <a:t>Online Portal</a:t>
            </a:r>
          </a:p>
        </p:txBody>
      </p:sp>
      <p:pic>
        <p:nvPicPr>
          <p:cNvPr id="135" name="Content Placeholder 3" descr="Content Placeholder 3"/>
          <p:cNvPicPr>
            <a:picLocks noChangeAspect="1"/>
          </p:cNvPicPr>
          <p:nvPr/>
        </p:nvPicPr>
        <p:blipFill>
          <a:blip r:embed="rId2"/>
          <a:srcRect r="5903" b="1"/>
          <a:stretch>
            <a:fillRect/>
          </a:stretch>
        </p:blipFill>
        <p:spPr>
          <a:xfrm>
            <a:off x="633998" y="640080"/>
            <a:ext cx="6278531" cy="5588102"/>
          </a:xfrm>
          <a:prstGeom prst="rect">
            <a:avLst/>
          </a:prstGeom>
          <a:ln w="12700">
            <a:miter lim="400000"/>
          </a:ln>
        </p:spPr>
      </p:pic>
      <p:sp>
        <p:nvSpPr>
          <p:cNvPr id="136" name="Content Placeholder 7"/>
          <p:cNvSpPr txBox="1">
            <a:spLocks noGrp="1"/>
          </p:cNvSpPr>
          <p:nvPr>
            <p:ph type="body" sz="quarter" idx="1"/>
          </p:nvPr>
        </p:nvSpPr>
        <p:spPr>
          <a:xfrm>
            <a:off x="8173211" y="2419773"/>
            <a:ext cx="3401569" cy="3358092"/>
          </a:xfrm>
          <a:prstGeom prst="rect">
            <a:avLst/>
          </a:prstGeom>
        </p:spPr>
        <p:txBody>
          <a:bodyPr/>
          <a:lstStyle/>
          <a:p>
            <a:pPr>
              <a:buChar char="•"/>
              <a:defRPr sz="3200"/>
            </a:pPr>
            <a:endParaRPr/>
          </a:p>
          <a:p>
            <a:pPr>
              <a:buChar char="•"/>
              <a:defRPr sz="3200"/>
            </a:pPr>
            <a:r>
              <a:t>SSHRC Application </a:t>
            </a:r>
          </a:p>
          <a:p>
            <a:pPr>
              <a:buChar char="•"/>
              <a:defRPr sz="3200"/>
            </a:pPr>
            <a:r>
              <a:t>CV</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Title 1"/>
          <p:cNvSpPr txBox="1">
            <a:spLocks noGrp="1"/>
          </p:cNvSpPr>
          <p:nvPr>
            <p:ph type="title"/>
          </p:nvPr>
        </p:nvSpPr>
        <p:spPr>
          <a:xfrm>
            <a:off x="657223" y="499532"/>
            <a:ext cx="10772776" cy="1658199"/>
          </a:xfrm>
          <a:prstGeom prst="rect">
            <a:avLst/>
          </a:prstGeom>
        </p:spPr>
        <p:txBody>
          <a:bodyPr/>
          <a:lstStyle>
            <a:lvl1pPr>
              <a:defRPr spc="-200"/>
            </a:lvl1pPr>
          </a:lstStyle>
          <a:p>
            <a:r>
              <a:t>Selection Criteria</a:t>
            </a:r>
          </a:p>
        </p:txBody>
      </p:sp>
      <p:sp>
        <p:nvSpPr>
          <p:cNvPr id="139" name="Content Placeholder 2"/>
          <p:cNvSpPr txBox="1">
            <a:spLocks noGrp="1"/>
          </p:cNvSpPr>
          <p:nvPr>
            <p:ph type="body" idx="1"/>
          </p:nvPr>
        </p:nvSpPr>
        <p:spPr>
          <a:xfrm>
            <a:off x="676655" y="2011679"/>
            <a:ext cx="10753726" cy="3766185"/>
          </a:xfrm>
          <a:prstGeom prst="rect">
            <a:avLst/>
          </a:prstGeom>
        </p:spPr>
        <p:txBody>
          <a:bodyPr/>
          <a:lstStyle/>
          <a:p>
            <a:pPr>
              <a:buChar char="•"/>
            </a:pPr>
            <a:endParaRPr/>
          </a:p>
          <a:p>
            <a:pPr>
              <a:buChar char="•"/>
            </a:pPr>
            <a:endParaRPr/>
          </a:p>
          <a:p>
            <a:pPr>
              <a:buChar char="•"/>
            </a:pPr>
            <a:r>
              <a:t>50% -Research ability and potential</a:t>
            </a:r>
          </a:p>
          <a:p>
            <a:pPr>
              <a:buChar char="•"/>
            </a:pPr>
            <a:r>
              <a:t>50% -Relevant experiences and achievements obtained within and beyond academia</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itle 1"/>
          <p:cNvSpPr txBox="1">
            <a:spLocks noGrp="1"/>
          </p:cNvSpPr>
          <p:nvPr>
            <p:ph type="title"/>
          </p:nvPr>
        </p:nvSpPr>
        <p:spPr>
          <a:xfrm>
            <a:off x="657223" y="499532"/>
            <a:ext cx="10772776" cy="1658199"/>
          </a:xfrm>
          <a:prstGeom prst="rect">
            <a:avLst/>
          </a:prstGeom>
        </p:spPr>
        <p:txBody>
          <a:bodyPr/>
          <a:lstStyle>
            <a:lvl1pPr>
              <a:defRPr spc="-200"/>
            </a:lvl1pPr>
          </a:lstStyle>
          <a:p>
            <a:r>
              <a:t>Selection Criteria – Research Ability and Potential</a:t>
            </a:r>
          </a:p>
        </p:txBody>
      </p:sp>
      <p:sp>
        <p:nvSpPr>
          <p:cNvPr id="142" name="Content Placeholder 2"/>
          <p:cNvSpPr txBox="1">
            <a:spLocks noGrp="1"/>
          </p:cNvSpPr>
          <p:nvPr>
            <p:ph type="body" idx="1"/>
          </p:nvPr>
        </p:nvSpPr>
        <p:spPr>
          <a:xfrm>
            <a:off x="676655" y="2011679"/>
            <a:ext cx="10753726" cy="3766185"/>
          </a:xfrm>
          <a:prstGeom prst="rect">
            <a:avLst/>
          </a:prstGeom>
        </p:spPr>
        <p:txBody>
          <a:bodyPr/>
          <a:lstStyle/>
          <a:p>
            <a:pPr marL="0" indent="0">
              <a:buSzTx/>
              <a:buNone/>
            </a:pPr>
            <a:endParaRPr/>
          </a:p>
          <a:p>
            <a:pPr marL="0" indent="0">
              <a:buSzTx/>
              <a:buNone/>
            </a:pPr>
            <a:r>
              <a:t>Quality of research proposal</a:t>
            </a:r>
          </a:p>
          <a:p>
            <a:pPr marL="548640" lvl="2" indent="-548640">
              <a:spcBef>
                <a:spcPts val="600"/>
              </a:spcBef>
              <a:buChar char="•"/>
            </a:pPr>
            <a:r>
              <a:t>specific, focused, and feasible research question(s) and objective(s)</a:t>
            </a:r>
          </a:p>
          <a:p>
            <a:pPr marL="548640" lvl="2" indent="-548640">
              <a:spcBef>
                <a:spcPts val="600"/>
              </a:spcBef>
              <a:buChar char="•"/>
            </a:pPr>
            <a:r>
              <a:t>clear description of the proposed methodology</a:t>
            </a:r>
          </a:p>
          <a:p>
            <a:pPr marL="548640" lvl="2" indent="-548640">
              <a:spcBef>
                <a:spcPts val="600"/>
              </a:spcBef>
              <a:buChar char="•"/>
            </a:pPr>
            <a:r>
              <a:t>significance and expected contributions to research</a:t>
            </a:r>
          </a:p>
          <a:p>
            <a:pPr marL="0" indent="0">
              <a:buSzTx/>
              <a:buNone/>
            </a:pPr>
            <a:r>
              <a:t>Relevant training, such as academic training, lived experience and traditional teachings</a:t>
            </a:r>
          </a:p>
          <a:p>
            <a:pPr marL="0" indent="0">
              <a:buSzTx/>
              <a:buNone/>
            </a:pPr>
            <a:r>
              <a:t>Research experience and achievements relative to the applicant’s stage of study, lived experience and knowledge systems</a:t>
            </a:r>
          </a:p>
        </p:txBody>
      </p:sp>
    </p:spTree>
  </p:cSld>
  <p:clrMapOvr>
    <a:masterClrMapping/>
  </p:clrMapOvr>
  <p:transition spd="med"/>
</p:sld>
</file>

<file path=ppt/theme/theme1.xml><?xml version="1.0" encoding="utf-8"?>
<a:theme xmlns:a="http://schemas.openxmlformats.org/drawingml/2006/main" name="Metropolitan">
  <a:themeElements>
    <a:clrScheme name="Metropolitan">
      <a:dk1>
        <a:srgbClr val="000000"/>
      </a:dk1>
      <a:lt1>
        <a:srgbClr val="FFFFFF"/>
      </a:lt1>
      <a:dk2>
        <a:srgbClr val="A7A7A7"/>
      </a:dk2>
      <a:lt2>
        <a:srgbClr val="535353"/>
      </a:lt2>
      <a:accent1>
        <a:srgbClr val="50B4C8"/>
      </a:accent1>
      <a:accent2>
        <a:srgbClr val="A8B97F"/>
      </a:accent2>
      <a:accent3>
        <a:srgbClr val="9B9256"/>
      </a:accent3>
      <a:accent4>
        <a:srgbClr val="657689"/>
      </a:accent4>
      <a:accent5>
        <a:srgbClr val="7A855D"/>
      </a:accent5>
      <a:accent6>
        <a:srgbClr val="84AC9D"/>
      </a:accent6>
      <a:hlink>
        <a:srgbClr val="0000FF"/>
      </a:hlink>
      <a:folHlink>
        <a:srgbClr val="FF00FF"/>
      </a:folHlink>
    </a:clrScheme>
    <a:fontScheme name="Metropolitan">
      <a:majorFont>
        <a:latin typeface="Helvetica"/>
        <a:ea typeface="Helvetica"/>
        <a:cs typeface="Helvetica"/>
      </a:majorFont>
      <a:minorFont>
        <a:latin typeface="Calibri Light"/>
        <a:ea typeface="Calibri Light"/>
        <a:cs typeface="Calibri Light"/>
      </a:minorFont>
    </a:fontScheme>
    <a:fmtScheme name="Metropolita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Metropolitan">
  <a:themeElements>
    <a:clrScheme name="Metropolitan">
      <a:dk1>
        <a:srgbClr val="000000"/>
      </a:dk1>
      <a:lt1>
        <a:srgbClr val="FFFFFF"/>
      </a:lt1>
      <a:dk2>
        <a:srgbClr val="A7A7A7"/>
      </a:dk2>
      <a:lt2>
        <a:srgbClr val="535353"/>
      </a:lt2>
      <a:accent1>
        <a:srgbClr val="50B4C8"/>
      </a:accent1>
      <a:accent2>
        <a:srgbClr val="A8B97F"/>
      </a:accent2>
      <a:accent3>
        <a:srgbClr val="9B9256"/>
      </a:accent3>
      <a:accent4>
        <a:srgbClr val="657689"/>
      </a:accent4>
      <a:accent5>
        <a:srgbClr val="7A855D"/>
      </a:accent5>
      <a:accent6>
        <a:srgbClr val="84AC9D"/>
      </a:accent6>
      <a:hlink>
        <a:srgbClr val="0000FF"/>
      </a:hlink>
      <a:folHlink>
        <a:srgbClr val="FF00FF"/>
      </a:folHlink>
    </a:clrScheme>
    <a:fontScheme name="Metropolitan">
      <a:majorFont>
        <a:latin typeface="Helvetica"/>
        <a:ea typeface="Helvetica"/>
        <a:cs typeface="Helvetica"/>
      </a:majorFont>
      <a:minorFont>
        <a:latin typeface="Calibri Light"/>
        <a:ea typeface="Calibri Light"/>
        <a:cs typeface="Calibri Light"/>
      </a:minorFont>
    </a:fontScheme>
    <a:fmtScheme name="Metropolita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30</Slides>
  <Notes>6</Notes>
  <HiddenSlides>0</HiddenSlide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Metropolitan</vt:lpstr>
      <vt:lpstr>PowerPoint Presentation</vt:lpstr>
      <vt:lpstr>Important Disclaimer</vt:lpstr>
      <vt:lpstr>Canada Graduate Research Scholarship-Doctoral (CGRS-D)</vt:lpstr>
      <vt:lpstr>Eligibility </vt:lpstr>
      <vt:lpstr>Eligibility – Subject Matter</vt:lpstr>
      <vt:lpstr>2025 CGRS D Timeline</vt:lpstr>
      <vt:lpstr>Online Portal</vt:lpstr>
      <vt:lpstr>Selection Criteria</vt:lpstr>
      <vt:lpstr>Selection Criteria – Research Ability and Potential</vt:lpstr>
      <vt:lpstr>Selection Criteria – Research Ability and Potential</vt:lpstr>
      <vt:lpstr>Selection Criteria –Relevant Experience &amp; Achievements</vt:lpstr>
      <vt:lpstr>Selection Criteria –Relevant Experience &amp; Achievements</vt:lpstr>
      <vt:lpstr>Reference letters: Who, When, and How </vt:lpstr>
      <vt:lpstr>Reference Letters</vt:lpstr>
      <vt:lpstr>Research Proposal – 2 Pages</vt:lpstr>
      <vt:lpstr>The Proposal: Short but sweet</vt:lpstr>
      <vt:lpstr>EDIDA in Research</vt:lpstr>
      <vt:lpstr>Diversity Considerations in Research Design Module </vt:lpstr>
      <vt:lpstr>Research contributions, relevant experience and activities</vt:lpstr>
      <vt:lpstr>Research Contributions</vt:lpstr>
      <vt:lpstr>Applicant's Statement </vt:lpstr>
      <vt:lpstr>Applicant's Statement</vt:lpstr>
      <vt:lpstr>Bibliography and Citations – 5 pages</vt:lpstr>
      <vt:lpstr>Allowable Inclusions – Max 1 page (if applicable)</vt:lpstr>
      <vt:lpstr>Presentation Standards – All Attachments</vt:lpstr>
      <vt:lpstr>Transcripts</vt:lpstr>
      <vt:lpstr>Final Submission in Portal</vt:lpstr>
      <vt:lpstr>Other Support</vt:lpstr>
      <vt:lpstr>After you submit your application….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2025-07-21T16:59:29Z</dcterms:modified>
</cp:coreProperties>
</file>